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Quicksand" panose="020B0604020202020204" charset="0"/>
      <p:regular r:id="rId14"/>
    </p:embeddedFont>
    <p:embeddedFont>
      <p:font typeface="Wedges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8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c21937faaf700f7f0357fba761bb4af3457b14c0eab0b4cf74489e6d7bae9a5c::" providerId="AD" clId="Web-{AAF5E260-2AA5-481B-2DA8-646DB12E0996}"/>
    <pc:docChg chg="modSld">
      <pc:chgData name="Guest User" userId="S::urn:spo:anon#c21937faaf700f7f0357fba761bb4af3457b14c0eab0b4cf74489e6d7bae9a5c::" providerId="AD" clId="Web-{AAF5E260-2AA5-481B-2DA8-646DB12E0996}" dt="2023-06-25T06:39:52.506" v="14" actId="20577"/>
      <pc:docMkLst>
        <pc:docMk/>
      </pc:docMkLst>
      <pc:sldChg chg="modSp">
        <pc:chgData name="Guest User" userId="S::urn:spo:anon#c21937faaf700f7f0357fba761bb4af3457b14c0eab0b4cf74489e6d7bae9a5c::" providerId="AD" clId="Web-{AAF5E260-2AA5-481B-2DA8-646DB12E0996}" dt="2023-06-25T06:36:00.747" v="5" actId="20577"/>
        <pc:sldMkLst>
          <pc:docMk/>
          <pc:sldMk cId="0" sldId="258"/>
        </pc:sldMkLst>
        <pc:spChg chg="mod">
          <ac:chgData name="Guest User" userId="S::urn:spo:anon#c21937faaf700f7f0357fba761bb4af3457b14c0eab0b4cf74489e6d7bae9a5c::" providerId="AD" clId="Web-{AAF5E260-2AA5-481B-2DA8-646DB12E0996}" dt="2023-06-25T06:35:48.200" v="1" actId="20577"/>
          <ac:spMkLst>
            <pc:docMk/>
            <pc:sldMk cId="0" sldId="258"/>
            <ac:spMk id="12" creationId="{00000000-0000-0000-0000-000000000000}"/>
          </ac:spMkLst>
        </pc:spChg>
        <pc:spChg chg="mod">
          <ac:chgData name="Guest User" userId="S::urn:spo:anon#c21937faaf700f7f0357fba761bb4af3457b14c0eab0b4cf74489e6d7bae9a5c::" providerId="AD" clId="Web-{AAF5E260-2AA5-481B-2DA8-646DB12E0996}" dt="2023-06-25T06:36:00.747" v="5" actId="20577"/>
          <ac:spMkLst>
            <pc:docMk/>
            <pc:sldMk cId="0" sldId="258"/>
            <ac:spMk id="14" creationId="{00000000-0000-0000-0000-000000000000}"/>
          </ac:spMkLst>
        </pc:spChg>
      </pc:sldChg>
      <pc:sldChg chg="modSp">
        <pc:chgData name="Guest User" userId="S::urn:spo:anon#c21937faaf700f7f0357fba761bb4af3457b14c0eab0b4cf74489e6d7bae9a5c::" providerId="AD" clId="Web-{AAF5E260-2AA5-481B-2DA8-646DB12E0996}" dt="2023-06-25T06:39:14.333" v="8" actId="20577"/>
        <pc:sldMkLst>
          <pc:docMk/>
          <pc:sldMk cId="0" sldId="261"/>
        </pc:sldMkLst>
        <pc:spChg chg="mod">
          <ac:chgData name="Guest User" userId="S::urn:spo:anon#c21937faaf700f7f0357fba761bb4af3457b14c0eab0b4cf74489e6d7bae9a5c::" providerId="AD" clId="Web-{AAF5E260-2AA5-481B-2DA8-646DB12E0996}" dt="2023-06-25T06:39:14.333" v="8" actId="20577"/>
          <ac:spMkLst>
            <pc:docMk/>
            <pc:sldMk cId="0" sldId="261"/>
            <ac:spMk id="20" creationId="{00000000-0000-0000-0000-000000000000}"/>
          </ac:spMkLst>
        </pc:spChg>
      </pc:sldChg>
      <pc:sldChg chg="modSp">
        <pc:chgData name="Guest User" userId="S::urn:spo:anon#c21937faaf700f7f0357fba761bb4af3457b14c0eab0b4cf74489e6d7bae9a5c::" providerId="AD" clId="Web-{AAF5E260-2AA5-481B-2DA8-646DB12E0996}" dt="2023-06-25T06:39:52.506" v="14" actId="20577"/>
        <pc:sldMkLst>
          <pc:docMk/>
          <pc:sldMk cId="0" sldId="262"/>
        </pc:sldMkLst>
        <pc:spChg chg="mod">
          <ac:chgData name="Guest User" userId="S::urn:spo:anon#c21937faaf700f7f0357fba761bb4af3457b14c0eab0b4cf74489e6d7bae9a5c::" providerId="AD" clId="Web-{AAF5E260-2AA5-481B-2DA8-646DB12E0996}" dt="2023-06-25T06:39:52.506" v="14" actId="20577"/>
          <ac:spMkLst>
            <pc:docMk/>
            <pc:sldMk cId="0" sldId="262"/>
            <ac:spMk id="8" creationId="{00000000-0000-0000-0000-000000000000}"/>
          </ac:spMkLst>
        </pc:spChg>
      </pc:sldChg>
    </pc:docChg>
  </pc:docChgLst>
  <pc:docChgLst>
    <pc:chgData name="Madihah Rehana binti Ku Othman" userId="8d6abce4-d1a6-4791-9622-abfbb7da5af2" providerId="ADAL" clId="{9C7FB523-14B7-461E-B2FE-743DE8F6FEC3}"/>
    <pc:docChg chg="custSel modSld">
      <pc:chgData name="Madihah Rehana binti Ku Othman" userId="8d6abce4-d1a6-4791-9622-abfbb7da5af2" providerId="ADAL" clId="{9C7FB523-14B7-461E-B2FE-743DE8F6FEC3}" dt="2023-07-12T08:11:03.526" v="22" actId="20577"/>
      <pc:docMkLst>
        <pc:docMk/>
      </pc:docMkLst>
      <pc:sldChg chg="modSp">
        <pc:chgData name="Madihah Rehana binti Ku Othman" userId="8d6abce4-d1a6-4791-9622-abfbb7da5af2" providerId="ADAL" clId="{9C7FB523-14B7-461E-B2FE-743DE8F6FEC3}" dt="2023-07-12T08:11:03.526" v="22" actId="20577"/>
        <pc:sldMkLst>
          <pc:docMk/>
          <pc:sldMk cId="0" sldId="256"/>
        </pc:sldMkLst>
        <pc:spChg chg="mod">
          <ac:chgData name="Madihah Rehana binti Ku Othman" userId="8d6abce4-d1a6-4791-9622-abfbb7da5af2" providerId="ADAL" clId="{9C7FB523-14B7-461E-B2FE-743DE8F6FEC3}" dt="2023-07-12T08:11:03.526" v="22" actId="20577"/>
          <ac:spMkLst>
            <pc:docMk/>
            <pc:sldMk cId="0" sldId="256"/>
            <ac:spMk id="19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2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" Type="http://schemas.openxmlformats.org/officeDocument/2006/relationships/image" Target="../media/image1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2.sv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svg"/><Relationship Id="rId7" Type="http://schemas.openxmlformats.org/officeDocument/2006/relationships/image" Target="../media/image44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42.svg"/><Relationship Id="rId10" Type="http://schemas.openxmlformats.org/officeDocument/2006/relationships/image" Target="../media/image47.jpeg"/><Relationship Id="rId4" Type="http://schemas.openxmlformats.org/officeDocument/2006/relationships/image" Target="../media/image41.png"/><Relationship Id="rId9" Type="http://schemas.openxmlformats.org/officeDocument/2006/relationships/image" Target="../media/image4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svg"/><Relationship Id="rId7" Type="http://schemas.openxmlformats.org/officeDocument/2006/relationships/image" Target="../media/image53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svg"/><Relationship Id="rId5" Type="http://schemas.openxmlformats.org/officeDocument/2006/relationships/image" Target="../media/image51.sv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2.svg"/><Relationship Id="rId7" Type="http://schemas.openxmlformats.org/officeDocument/2006/relationships/image" Target="../media/image20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6.svg"/><Relationship Id="rId5" Type="http://schemas.openxmlformats.org/officeDocument/2006/relationships/image" Target="../media/image18.svg"/><Relationship Id="rId10" Type="http://schemas.openxmlformats.org/officeDocument/2006/relationships/image" Target="../media/image5.png"/><Relationship Id="rId4" Type="http://schemas.openxmlformats.org/officeDocument/2006/relationships/image" Target="../media/image17.png"/><Relationship Id="rId9" Type="http://schemas.openxmlformats.org/officeDocument/2006/relationships/image" Target="../media/image5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svg"/><Relationship Id="rId7" Type="http://schemas.openxmlformats.org/officeDocument/2006/relationships/image" Target="../media/image63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.svg"/><Relationship Id="rId5" Type="http://schemas.openxmlformats.org/officeDocument/2006/relationships/image" Target="../media/image32.svg"/><Relationship Id="rId10" Type="http://schemas.openxmlformats.org/officeDocument/2006/relationships/image" Target="../media/image5.png"/><Relationship Id="rId4" Type="http://schemas.openxmlformats.org/officeDocument/2006/relationships/image" Target="../media/image31.png"/><Relationship Id="rId9" Type="http://schemas.openxmlformats.org/officeDocument/2006/relationships/image" Target="../media/image6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6.svg"/><Relationship Id="rId3" Type="http://schemas.openxmlformats.org/officeDocument/2006/relationships/image" Target="../media/image67.svg"/><Relationship Id="rId7" Type="http://schemas.openxmlformats.org/officeDocument/2006/relationships/image" Target="../media/image69.svg"/><Relationship Id="rId12" Type="http://schemas.openxmlformats.org/officeDocument/2006/relationships/image" Target="../media/image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30.svg"/><Relationship Id="rId5" Type="http://schemas.openxmlformats.org/officeDocument/2006/relationships/image" Target="../media/image32.svg"/><Relationship Id="rId10" Type="http://schemas.openxmlformats.org/officeDocument/2006/relationships/image" Target="../media/image29.png"/><Relationship Id="rId4" Type="http://schemas.openxmlformats.org/officeDocument/2006/relationships/image" Target="../media/image31.png"/><Relationship Id="rId9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078338" y="-425585"/>
            <a:ext cx="22444676" cy="11138170"/>
          </a:xfrm>
          <a:custGeom>
            <a:avLst/>
            <a:gdLst/>
            <a:ahLst/>
            <a:cxnLst/>
            <a:rect l="l" t="t" r="r" b="b"/>
            <a:pathLst>
              <a:path w="22444676" h="11138170">
                <a:moveTo>
                  <a:pt x="0" y="0"/>
                </a:moveTo>
                <a:lnTo>
                  <a:pt x="22444676" y="0"/>
                </a:lnTo>
                <a:lnTo>
                  <a:pt x="22444676" y="11138170"/>
                </a:lnTo>
                <a:lnTo>
                  <a:pt x="0" y="111381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586890" y="1713663"/>
            <a:ext cx="9415198" cy="9083308"/>
            <a:chOff x="0" y="0"/>
            <a:chExt cx="2479723" cy="23923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79723" cy="2392312"/>
            </a:xfrm>
            <a:custGeom>
              <a:avLst/>
              <a:gdLst/>
              <a:ahLst/>
              <a:cxnLst/>
              <a:rect l="l" t="t" r="r" b="b"/>
              <a:pathLst>
                <a:path w="2479723" h="2392312">
                  <a:moveTo>
                    <a:pt x="32891" y="0"/>
                  </a:moveTo>
                  <a:lnTo>
                    <a:pt x="2446832" y="0"/>
                  </a:lnTo>
                  <a:cubicBezTo>
                    <a:pt x="2464997" y="0"/>
                    <a:pt x="2479723" y="14726"/>
                    <a:pt x="2479723" y="32891"/>
                  </a:cubicBezTo>
                  <a:lnTo>
                    <a:pt x="2479723" y="2359420"/>
                  </a:lnTo>
                  <a:cubicBezTo>
                    <a:pt x="2479723" y="2377586"/>
                    <a:pt x="2464997" y="2392312"/>
                    <a:pt x="2446832" y="2392312"/>
                  </a:cubicBezTo>
                  <a:lnTo>
                    <a:pt x="32891" y="2392312"/>
                  </a:lnTo>
                  <a:cubicBezTo>
                    <a:pt x="14726" y="2392312"/>
                    <a:pt x="0" y="2377586"/>
                    <a:pt x="0" y="2359420"/>
                  </a:cubicBezTo>
                  <a:lnTo>
                    <a:pt x="0" y="32891"/>
                  </a:lnTo>
                  <a:cubicBezTo>
                    <a:pt x="0" y="14726"/>
                    <a:pt x="14726" y="0"/>
                    <a:pt x="32891" y="0"/>
                  </a:cubicBezTo>
                  <a:close/>
                </a:path>
              </a:pathLst>
            </a:custGeom>
            <a:solidFill>
              <a:srgbClr val="E66947"/>
            </a:solidFill>
            <a:ln w="57150">
              <a:solidFill>
                <a:srgbClr val="383838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434490" y="1486205"/>
            <a:ext cx="9415198" cy="9158365"/>
            <a:chOff x="0" y="0"/>
            <a:chExt cx="2479723" cy="2412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79723" cy="2412080"/>
            </a:xfrm>
            <a:custGeom>
              <a:avLst/>
              <a:gdLst/>
              <a:ahLst/>
              <a:cxnLst/>
              <a:rect l="l" t="t" r="r" b="b"/>
              <a:pathLst>
                <a:path w="2479723" h="2412080">
                  <a:moveTo>
                    <a:pt x="32891" y="0"/>
                  </a:moveTo>
                  <a:lnTo>
                    <a:pt x="2446832" y="0"/>
                  </a:lnTo>
                  <a:cubicBezTo>
                    <a:pt x="2464997" y="0"/>
                    <a:pt x="2479723" y="14726"/>
                    <a:pt x="2479723" y="32891"/>
                  </a:cubicBezTo>
                  <a:lnTo>
                    <a:pt x="2479723" y="2379188"/>
                  </a:lnTo>
                  <a:cubicBezTo>
                    <a:pt x="2479723" y="2397354"/>
                    <a:pt x="2464997" y="2412080"/>
                    <a:pt x="2446832" y="2412080"/>
                  </a:cubicBezTo>
                  <a:lnTo>
                    <a:pt x="32891" y="2412080"/>
                  </a:lnTo>
                  <a:cubicBezTo>
                    <a:pt x="14726" y="2412080"/>
                    <a:pt x="0" y="2397354"/>
                    <a:pt x="0" y="2379188"/>
                  </a:cubicBezTo>
                  <a:lnTo>
                    <a:pt x="0" y="32891"/>
                  </a:lnTo>
                  <a:cubicBezTo>
                    <a:pt x="0" y="14726"/>
                    <a:pt x="14726" y="0"/>
                    <a:pt x="32891" y="0"/>
                  </a:cubicBezTo>
                  <a:close/>
                </a:path>
              </a:pathLst>
            </a:custGeom>
            <a:solidFill>
              <a:srgbClr val="B1E1D2"/>
            </a:solidFill>
            <a:ln w="57150">
              <a:solidFill>
                <a:srgbClr val="383838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3432632"/>
            <a:ext cx="8913064" cy="7778674"/>
          </a:xfrm>
          <a:custGeom>
            <a:avLst/>
            <a:gdLst/>
            <a:ahLst/>
            <a:cxnLst/>
            <a:rect l="l" t="t" r="r" b="b"/>
            <a:pathLst>
              <a:path w="8913064" h="7778674">
                <a:moveTo>
                  <a:pt x="0" y="0"/>
                </a:moveTo>
                <a:lnTo>
                  <a:pt x="8913064" y="0"/>
                </a:lnTo>
                <a:lnTo>
                  <a:pt x="8913064" y="7778674"/>
                </a:lnTo>
                <a:lnTo>
                  <a:pt x="0" y="77786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194941" y="1269631"/>
            <a:ext cx="1816518" cy="1596265"/>
          </a:xfrm>
          <a:custGeom>
            <a:avLst/>
            <a:gdLst/>
            <a:ahLst/>
            <a:cxnLst/>
            <a:rect l="l" t="t" r="r" b="b"/>
            <a:pathLst>
              <a:path w="1816518" h="1596265">
                <a:moveTo>
                  <a:pt x="0" y="0"/>
                </a:moveTo>
                <a:lnTo>
                  <a:pt x="1816517" y="0"/>
                </a:lnTo>
                <a:lnTo>
                  <a:pt x="1816517" y="1596265"/>
                </a:lnTo>
                <a:lnTo>
                  <a:pt x="0" y="15962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2111596" y="6980688"/>
            <a:ext cx="5082217" cy="3816283"/>
          </a:xfrm>
          <a:custGeom>
            <a:avLst/>
            <a:gdLst/>
            <a:ahLst/>
            <a:cxnLst/>
            <a:rect l="l" t="t" r="r" b="b"/>
            <a:pathLst>
              <a:path w="5082217" h="3816283">
                <a:moveTo>
                  <a:pt x="0" y="0"/>
                </a:moveTo>
                <a:lnTo>
                  <a:pt x="5082216" y="0"/>
                </a:lnTo>
                <a:lnTo>
                  <a:pt x="5082216" y="3816282"/>
                </a:lnTo>
                <a:lnTo>
                  <a:pt x="0" y="38162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1509509" y="-1248904"/>
            <a:ext cx="5659536" cy="4114800"/>
          </a:xfrm>
          <a:custGeom>
            <a:avLst/>
            <a:gdLst/>
            <a:ahLst/>
            <a:cxnLst/>
            <a:rect l="l" t="t" r="r" b="b"/>
            <a:pathLst>
              <a:path w="5659536" h="4114800">
                <a:moveTo>
                  <a:pt x="0" y="0"/>
                </a:moveTo>
                <a:lnTo>
                  <a:pt x="5659537" y="0"/>
                </a:lnTo>
                <a:lnTo>
                  <a:pt x="56595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V="1">
            <a:off x="13019435" y="6682170"/>
            <a:ext cx="5891811" cy="4114800"/>
          </a:xfrm>
          <a:custGeom>
            <a:avLst/>
            <a:gdLst/>
            <a:ahLst/>
            <a:cxnLst/>
            <a:rect l="l" t="t" r="r" b="b"/>
            <a:pathLst>
              <a:path w="5891811" h="4114800">
                <a:moveTo>
                  <a:pt x="0" y="4114800"/>
                </a:moveTo>
                <a:lnTo>
                  <a:pt x="5891811" y="4114800"/>
                </a:lnTo>
                <a:lnTo>
                  <a:pt x="5891811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1507672" y="-1028700"/>
            <a:ext cx="4784227" cy="4461332"/>
          </a:xfrm>
          <a:custGeom>
            <a:avLst/>
            <a:gdLst/>
            <a:ahLst/>
            <a:cxnLst/>
            <a:rect l="l" t="t" r="r" b="b"/>
            <a:pathLst>
              <a:path w="4784227" h="4461332">
                <a:moveTo>
                  <a:pt x="0" y="0"/>
                </a:moveTo>
                <a:lnTo>
                  <a:pt x="4784227" y="0"/>
                </a:lnTo>
                <a:lnTo>
                  <a:pt x="4784227" y="4461332"/>
                </a:lnTo>
                <a:lnTo>
                  <a:pt x="0" y="446133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0642947" y="922618"/>
            <a:ext cx="2998285" cy="1145146"/>
            <a:chOff x="0" y="0"/>
            <a:chExt cx="911283" cy="3480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11283" cy="348050"/>
            </a:xfrm>
            <a:custGeom>
              <a:avLst/>
              <a:gdLst/>
              <a:ahLst/>
              <a:cxnLst/>
              <a:rect l="l" t="t" r="r" b="b"/>
              <a:pathLst>
                <a:path w="911283" h="348050">
                  <a:moveTo>
                    <a:pt x="174025" y="0"/>
                  </a:moveTo>
                  <a:lnTo>
                    <a:pt x="737258" y="0"/>
                  </a:lnTo>
                  <a:cubicBezTo>
                    <a:pt x="833369" y="0"/>
                    <a:pt x="911283" y="77914"/>
                    <a:pt x="911283" y="174025"/>
                  </a:cubicBezTo>
                  <a:lnTo>
                    <a:pt x="911283" y="174025"/>
                  </a:lnTo>
                  <a:cubicBezTo>
                    <a:pt x="911283" y="220179"/>
                    <a:pt x="892948" y="264443"/>
                    <a:pt x="860312" y="297079"/>
                  </a:cubicBezTo>
                  <a:cubicBezTo>
                    <a:pt x="827676" y="329715"/>
                    <a:pt x="783412" y="348050"/>
                    <a:pt x="737258" y="348050"/>
                  </a:cubicBezTo>
                  <a:lnTo>
                    <a:pt x="174025" y="348050"/>
                  </a:lnTo>
                  <a:cubicBezTo>
                    <a:pt x="77914" y="348050"/>
                    <a:pt x="0" y="270136"/>
                    <a:pt x="0" y="174025"/>
                  </a:cubicBezTo>
                  <a:lnTo>
                    <a:pt x="0" y="174025"/>
                  </a:lnTo>
                  <a:cubicBezTo>
                    <a:pt x="0" y="77914"/>
                    <a:pt x="77914" y="0"/>
                    <a:pt x="174025" y="0"/>
                  </a:cubicBezTo>
                  <a:close/>
                </a:path>
              </a:pathLst>
            </a:custGeom>
            <a:solidFill>
              <a:srgbClr val="F4BA92"/>
            </a:solidFill>
            <a:ln w="57150">
              <a:solidFill>
                <a:srgbClr val="383838"/>
              </a:solidFill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1335151" y="1104744"/>
            <a:ext cx="1613875" cy="762923"/>
          </a:xfrm>
          <a:custGeom>
            <a:avLst/>
            <a:gdLst/>
            <a:ahLst/>
            <a:cxnLst/>
            <a:rect l="l" t="t" r="r" b="b"/>
            <a:pathLst>
              <a:path w="1613875" h="762923">
                <a:moveTo>
                  <a:pt x="0" y="0"/>
                </a:moveTo>
                <a:lnTo>
                  <a:pt x="1613876" y="0"/>
                </a:lnTo>
                <a:lnTo>
                  <a:pt x="1613876" y="762923"/>
                </a:lnTo>
                <a:lnTo>
                  <a:pt x="0" y="76292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8439708" y="6006856"/>
            <a:ext cx="7404763" cy="683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0"/>
              </a:lnSpc>
            </a:pPr>
            <a:r>
              <a:rPr lang="en-US" sz="4392" dirty="0">
                <a:solidFill>
                  <a:srgbClr val="383838"/>
                </a:solidFill>
                <a:latin typeface="Quicksand"/>
              </a:rPr>
              <a:t>Unit 3 – Adventure Time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586890" y="2961146"/>
            <a:ext cx="8802131" cy="2873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45"/>
              </a:lnSpc>
            </a:pPr>
            <a:r>
              <a:rPr lang="en-US" sz="10222">
                <a:solidFill>
                  <a:srgbClr val="383838"/>
                </a:solidFill>
                <a:latin typeface="Wedges"/>
              </a:rPr>
              <a:t> English YEAR 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078338" y="-425585"/>
            <a:ext cx="22444676" cy="11138170"/>
          </a:xfrm>
          <a:custGeom>
            <a:avLst/>
            <a:gdLst/>
            <a:ahLst/>
            <a:cxnLst/>
            <a:rect l="l" t="t" r="r" b="b"/>
            <a:pathLst>
              <a:path w="22444676" h="11138170">
                <a:moveTo>
                  <a:pt x="0" y="0"/>
                </a:moveTo>
                <a:lnTo>
                  <a:pt x="22444676" y="0"/>
                </a:lnTo>
                <a:lnTo>
                  <a:pt x="22444676" y="11138170"/>
                </a:lnTo>
                <a:lnTo>
                  <a:pt x="0" y="111381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315698" y="-84149"/>
            <a:ext cx="5155197" cy="3600354"/>
          </a:xfrm>
          <a:custGeom>
            <a:avLst/>
            <a:gdLst/>
            <a:ahLst/>
            <a:cxnLst/>
            <a:rect l="l" t="t" r="r" b="b"/>
            <a:pathLst>
              <a:path w="5155197" h="3600354">
                <a:moveTo>
                  <a:pt x="5155196" y="0"/>
                </a:moveTo>
                <a:lnTo>
                  <a:pt x="0" y="0"/>
                </a:lnTo>
                <a:lnTo>
                  <a:pt x="0" y="3600354"/>
                </a:lnTo>
                <a:lnTo>
                  <a:pt x="5155196" y="3600354"/>
                </a:lnTo>
                <a:lnTo>
                  <a:pt x="51551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86570" flipH="1">
            <a:off x="13803557" y="6716645"/>
            <a:ext cx="5560046" cy="4924208"/>
          </a:xfrm>
          <a:custGeom>
            <a:avLst/>
            <a:gdLst/>
            <a:ahLst/>
            <a:cxnLst/>
            <a:rect l="l" t="t" r="r" b="b"/>
            <a:pathLst>
              <a:path w="5560046" h="4924208">
                <a:moveTo>
                  <a:pt x="5560046" y="0"/>
                </a:moveTo>
                <a:lnTo>
                  <a:pt x="0" y="0"/>
                </a:lnTo>
                <a:lnTo>
                  <a:pt x="0" y="4924208"/>
                </a:lnTo>
                <a:lnTo>
                  <a:pt x="5560046" y="4924208"/>
                </a:lnTo>
                <a:lnTo>
                  <a:pt x="556004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151664" y="-1712231"/>
            <a:ext cx="5240901" cy="5481862"/>
          </a:xfrm>
          <a:custGeom>
            <a:avLst/>
            <a:gdLst/>
            <a:ahLst/>
            <a:cxnLst/>
            <a:rect l="l" t="t" r="r" b="b"/>
            <a:pathLst>
              <a:path w="5240901" h="5481862">
                <a:moveTo>
                  <a:pt x="0" y="0"/>
                </a:moveTo>
                <a:lnTo>
                  <a:pt x="5240901" y="0"/>
                </a:lnTo>
                <a:lnTo>
                  <a:pt x="5240901" y="5481862"/>
                </a:lnTo>
                <a:lnTo>
                  <a:pt x="0" y="54818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638606" y="8229600"/>
            <a:ext cx="4282533" cy="4114800"/>
          </a:xfrm>
          <a:custGeom>
            <a:avLst/>
            <a:gdLst/>
            <a:ahLst/>
            <a:cxnLst/>
            <a:rect l="l" t="t" r="r" b="b"/>
            <a:pathLst>
              <a:path w="4282533" h="4114800">
                <a:moveTo>
                  <a:pt x="0" y="0"/>
                </a:moveTo>
                <a:lnTo>
                  <a:pt x="4282532" y="0"/>
                </a:lnTo>
                <a:lnTo>
                  <a:pt x="42825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221238" y="3126542"/>
            <a:ext cx="16038062" cy="4186316"/>
            <a:chOff x="0" y="0"/>
            <a:chExt cx="4224016" cy="110256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24016" cy="1102569"/>
            </a:xfrm>
            <a:custGeom>
              <a:avLst/>
              <a:gdLst/>
              <a:ahLst/>
              <a:cxnLst/>
              <a:rect l="l" t="t" r="r" b="b"/>
              <a:pathLst>
                <a:path w="4224016" h="1102569">
                  <a:moveTo>
                    <a:pt x="19309" y="0"/>
                  </a:moveTo>
                  <a:lnTo>
                    <a:pt x="4204707" y="0"/>
                  </a:lnTo>
                  <a:cubicBezTo>
                    <a:pt x="4209828" y="0"/>
                    <a:pt x="4214740" y="2034"/>
                    <a:pt x="4218361" y="5655"/>
                  </a:cubicBezTo>
                  <a:cubicBezTo>
                    <a:pt x="4221982" y="9277"/>
                    <a:pt x="4224016" y="14188"/>
                    <a:pt x="4224016" y="19309"/>
                  </a:cubicBezTo>
                  <a:lnTo>
                    <a:pt x="4224016" y="1083260"/>
                  </a:lnTo>
                  <a:cubicBezTo>
                    <a:pt x="4224016" y="1088381"/>
                    <a:pt x="4221982" y="1093292"/>
                    <a:pt x="4218361" y="1096913"/>
                  </a:cubicBezTo>
                  <a:cubicBezTo>
                    <a:pt x="4214740" y="1100535"/>
                    <a:pt x="4209828" y="1102569"/>
                    <a:pt x="4204707" y="1102569"/>
                  </a:cubicBezTo>
                  <a:lnTo>
                    <a:pt x="19309" y="1102569"/>
                  </a:lnTo>
                  <a:cubicBezTo>
                    <a:pt x="14188" y="1102569"/>
                    <a:pt x="9277" y="1100535"/>
                    <a:pt x="5655" y="1096913"/>
                  </a:cubicBezTo>
                  <a:cubicBezTo>
                    <a:pt x="2034" y="1093292"/>
                    <a:pt x="0" y="1088381"/>
                    <a:pt x="0" y="1083260"/>
                  </a:cubicBezTo>
                  <a:lnTo>
                    <a:pt x="0" y="19309"/>
                  </a:lnTo>
                  <a:cubicBezTo>
                    <a:pt x="0" y="14188"/>
                    <a:pt x="2034" y="9277"/>
                    <a:pt x="5655" y="5655"/>
                  </a:cubicBezTo>
                  <a:cubicBezTo>
                    <a:pt x="9277" y="2034"/>
                    <a:pt x="14188" y="0"/>
                    <a:pt x="19309" y="0"/>
                  </a:cubicBezTo>
                  <a:close/>
                </a:path>
              </a:pathLst>
            </a:custGeom>
            <a:solidFill>
              <a:srgbClr val="E66947"/>
            </a:solidFill>
            <a:ln w="57150">
              <a:solidFill>
                <a:srgbClr val="383838"/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2974142"/>
            <a:ext cx="16078200" cy="4186316"/>
            <a:chOff x="0" y="0"/>
            <a:chExt cx="4234588" cy="110256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34588" cy="1102569"/>
            </a:xfrm>
            <a:custGeom>
              <a:avLst/>
              <a:gdLst/>
              <a:ahLst/>
              <a:cxnLst/>
              <a:rect l="l" t="t" r="r" b="b"/>
              <a:pathLst>
                <a:path w="4234588" h="1102569">
                  <a:moveTo>
                    <a:pt x="19261" y="0"/>
                  </a:moveTo>
                  <a:lnTo>
                    <a:pt x="4215327" y="0"/>
                  </a:lnTo>
                  <a:cubicBezTo>
                    <a:pt x="4225965" y="0"/>
                    <a:pt x="4234588" y="8623"/>
                    <a:pt x="4234588" y="19261"/>
                  </a:cubicBezTo>
                  <a:lnTo>
                    <a:pt x="4234588" y="1083308"/>
                  </a:lnTo>
                  <a:cubicBezTo>
                    <a:pt x="4234588" y="1093946"/>
                    <a:pt x="4225965" y="1102569"/>
                    <a:pt x="4215327" y="1102569"/>
                  </a:cubicBezTo>
                  <a:lnTo>
                    <a:pt x="19261" y="1102569"/>
                  </a:lnTo>
                  <a:cubicBezTo>
                    <a:pt x="8623" y="1102569"/>
                    <a:pt x="0" y="1093946"/>
                    <a:pt x="0" y="1083308"/>
                  </a:cubicBezTo>
                  <a:lnTo>
                    <a:pt x="0" y="19261"/>
                  </a:lnTo>
                  <a:cubicBezTo>
                    <a:pt x="0" y="8623"/>
                    <a:pt x="8623" y="0"/>
                    <a:pt x="19261" y="0"/>
                  </a:cubicBezTo>
                  <a:close/>
                </a:path>
              </a:pathLst>
            </a:custGeom>
            <a:solidFill>
              <a:srgbClr val="B1E1D2"/>
            </a:solidFill>
            <a:ln w="57150">
              <a:solidFill>
                <a:srgbClr val="383838"/>
              </a:solidFill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085956" y="2974142"/>
            <a:ext cx="8957160" cy="9437621"/>
          </a:xfrm>
          <a:custGeom>
            <a:avLst/>
            <a:gdLst/>
            <a:ahLst/>
            <a:cxnLst/>
            <a:rect l="l" t="t" r="r" b="b"/>
            <a:pathLst>
              <a:path w="8957160" h="9437621">
                <a:moveTo>
                  <a:pt x="0" y="0"/>
                </a:moveTo>
                <a:lnTo>
                  <a:pt x="8957161" y="0"/>
                </a:lnTo>
                <a:lnTo>
                  <a:pt x="8957161" y="9437621"/>
                </a:lnTo>
                <a:lnTo>
                  <a:pt x="0" y="943762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019301">
            <a:off x="8452881" y="2215621"/>
            <a:ext cx="1382238" cy="1382238"/>
          </a:xfrm>
          <a:custGeom>
            <a:avLst/>
            <a:gdLst/>
            <a:ahLst/>
            <a:cxnLst/>
            <a:rect l="l" t="t" r="r" b="b"/>
            <a:pathLst>
              <a:path w="1382238" h="1382238">
                <a:moveTo>
                  <a:pt x="0" y="0"/>
                </a:moveTo>
                <a:lnTo>
                  <a:pt x="1382238" y="0"/>
                </a:lnTo>
                <a:lnTo>
                  <a:pt x="1382238" y="1382238"/>
                </a:lnTo>
                <a:lnTo>
                  <a:pt x="0" y="138223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9225192" y="3644834"/>
            <a:ext cx="7452330" cy="2768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0"/>
              </a:lnSpc>
            </a:pPr>
            <a:r>
              <a:rPr lang="en-US" sz="8500">
                <a:solidFill>
                  <a:srgbClr val="383838"/>
                </a:solidFill>
                <a:latin typeface="Wedges"/>
              </a:rPr>
              <a:t>GREETINGS, STUDENTS!</a:t>
            </a:r>
          </a:p>
        </p:txBody>
      </p:sp>
      <p:sp>
        <p:nvSpPr>
          <p:cNvPr id="16" name="Freeform 16"/>
          <p:cNvSpPr/>
          <p:nvPr/>
        </p:nvSpPr>
        <p:spPr>
          <a:xfrm>
            <a:off x="16095744" y="1011231"/>
            <a:ext cx="1163556" cy="1409595"/>
          </a:xfrm>
          <a:custGeom>
            <a:avLst/>
            <a:gdLst/>
            <a:ahLst/>
            <a:cxnLst/>
            <a:rect l="l" t="t" r="r" b="b"/>
            <a:pathLst>
              <a:path w="1163556" h="1409595">
                <a:moveTo>
                  <a:pt x="0" y="0"/>
                </a:moveTo>
                <a:lnTo>
                  <a:pt x="1163556" y="0"/>
                </a:lnTo>
                <a:lnTo>
                  <a:pt x="1163556" y="1409595"/>
                </a:lnTo>
                <a:lnTo>
                  <a:pt x="0" y="140959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87910" y="2826268"/>
            <a:ext cx="12064580" cy="3856251"/>
            <a:chOff x="0" y="0"/>
            <a:chExt cx="3177503" cy="10156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77503" cy="1015638"/>
            </a:xfrm>
            <a:custGeom>
              <a:avLst/>
              <a:gdLst/>
              <a:ahLst/>
              <a:cxnLst/>
              <a:rect l="l" t="t" r="r" b="b"/>
              <a:pathLst>
                <a:path w="3177503" h="1015638">
                  <a:moveTo>
                    <a:pt x="25668" y="0"/>
                  </a:moveTo>
                  <a:lnTo>
                    <a:pt x="3151834" y="0"/>
                  </a:lnTo>
                  <a:cubicBezTo>
                    <a:pt x="3158642" y="0"/>
                    <a:pt x="3165171" y="2704"/>
                    <a:pt x="3169984" y="7518"/>
                  </a:cubicBezTo>
                  <a:cubicBezTo>
                    <a:pt x="3174798" y="12332"/>
                    <a:pt x="3177503" y="18861"/>
                    <a:pt x="3177503" y="25668"/>
                  </a:cubicBezTo>
                  <a:lnTo>
                    <a:pt x="3177503" y="989970"/>
                  </a:lnTo>
                  <a:cubicBezTo>
                    <a:pt x="3177503" y="996778"/>
                    <a:pt x="3174798" y="1003306"/>
                    <a:pt x="3169984" y="1008120"/>
                  </a:cubicBezTo>
                  <a:cubicBezTo>
                    <a:pt x="3165171" y="1012934"/>
                    <a:pt x="3158642" y="1015638"/>
                    <a:pt x="3151834" y="1015638"/>
                  </a:cubicBezTo>
                  <a:lnTo>
                    <a:pt x="25668" y="1015638"/>
                  </a:lnTo>
                  <a:cubicBezTo>
                    <a:pt x="18861" y="1015638"/>
                    <a:pt x="12332" y="1012934"/>
                    <a:pt x="7518" y="1008120"/>
                  </a:cubicBezTo>
                  <a:cubicBezTo>
                    <a:pt x="2704" y="1003306"/>
                    <a:pt x="0" y="996778"/>
                    <a:pt x="0" y="989970"/>
                  </a:cubicBezTo>
                  <a:lnTo>
                    <a:pt x="0" y="25668"/>
                  </a:lnTo>
                  <a:cubicBezTo>
                    <a:pt x="0" y="18861"/>
                    <a:pt x="2704" y="12332"/>
                    <a:pt x="7518" y="7518"/>
                  </a:cubicBezTo>
                  <a:cubicBezTo>
                    <a:pt x="12332" y="2704"/>
                    <a:pt x="18861" y="0"/>
                    <a:pt x="25668" y="0"/>
                  </a:cubicBezTo>
                  <a:close/>
                </a:path>
              </a:pathLst>
            </a:custGeom>
            <a:solidFill>
              <a:srgbClr val="63B5DF"/>
            </a:solidFill>
            <a:ln w="57150">
              <a:solidFill>
                <a:srgbClr val="383838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035510" y="2673868"/>
            <a:ext cx="12038522" cy="3856251"/>
            <a:chOff x="0" y="0"/>
            <a:chExt cx="3170640" cy="10156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70640" cy="1015638"/>
            </a:xfrm>
            <a:custGeom>
              <a:avLst/>
              <a:gdLst/>
              <a:ahLst/>
              <a:cxnLst/>
              <a:rect l="l" t="t" r="r" b="b"/>
              <a:pathLst>
                <a:path w="3170640" h="1015638">
                  <a:moveTo>
                    <a:pt x="25724" y="0"/>
                  </a:moveTo>
                  <a:lnTo>
                    <a:pt x="3144916" y="0"/>
                  </a:lnTo>
                  <a:cubicBezTo>
                    <a:pt x="3151738" y="0"/>
                    <a:pt x="3158281" y="2710"/>
                    <a:pt x="3163105" y="7534"/>
                  </a:cubicBezTo>
                  <a:cubicBezTo>
                    <a:pt x="3167930" y="12358"/>
                    <a:pt x="3170640" y="18901"/>
                    <a:pt x="3170640" y="25724"/>
                  </a:cubicBezTo>
                  <a:lnTo>
                    <a:pt x="3170640" y="989914"/>
                  </a:lnTo>
                  <a:cubicBezTo>
                    <a:pt x="3170640" y="1004121"/>
                    <a:pt x="3159123" y="1015638"/>
                    <a:pt x="3144916" y="1015638"/>
                  </a:cubicBezTo>
                  <a:lnTo>
                    <a:pt x="25724" y="1015638"/>
                  </a:lnTo>
                  <a:cubicBezTo>
                    <a:pt x="18901" y="1015638"/>
                    <a:pt x="12358" y="1012928"/>
                    <a:pt x="7534" y="1008104"/>
                  </a:cubicBezTo>
                  <a:cubicBezTo>
                    <a:pt x="2710" y="1003280"/>
                    <a:pt x="0" y="996737"/>
                    <a:pt x="0" y="989914"/>
                  </a:cubicBezTo>
                  <a:lnTo>
                    <a:pt x="0" y="25724"/>
                  </a:lnTo>
                  <a:cubicBezTo>
                    <a:pt x="0" y="18901"/>
                    <a:pt x="2710" y="12358"/>
                    <a:pt x="7534" y="7534"/>
                  </a:cubicBezTo>
                  <a:cubicBezTo>
                    <a:pt x="12358" y="2710"/>
                    <a:pt x="18901" y="0"/>
                    <a:pt x="25724" y="0"/>
                  </a:cubicBezTo>
                  <a:close/>
                </a:path>
              </a:pathLst>
            </a:custGeom>
            <a:solidFill>
              <a:srgbClr val="EFEFEF"/>
            </a:solidFill>
            <a:ln w="57150">
              <a:solidFill>
                <a:srgbClr val="383838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000184" y="6682519"/>
            <a:ext cx="8287632" cy="8990528"/>
          </a:xfrm>
          <a:custGeom>
            <a:avLst/>
            <a:gdLst/>
            <a:ahLst/>
            <a:cxnLst/>
            <a:rect l="l" t="t" r="r" b="b"/>
            <a:pathLst>
              <a:path w="8287632" h="8990528">
                <a:moveTo>
                  <a:pt x="0" y="0"/>
                </a:moveTo>
                <a:lnTo>
                  <a:pt x="8287632" y="0"/>
                </a:lnTo>
                <a:lnTo>
                  <a:pt x="8287632" y="8990528"/>
                </a:lnTo>
                <a:lnTo>
                  <a:pt x="0" y="8990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754202">
            <a:off x="-2001204" y="6489779"/>
            <a:ext cx="5989989" cy="6102815"/>
          </a:xfrm>
          <a:custGeom>
            <a:avLst/>
            <a:gdLst/>
            <a:ahLst/>
            <a:cxnLst/>
            <a:rect l="l" t="t" r="r" b="b"/>
            <a:pathLst>
              <a:path w="5989989" h="6102815">
                <a:moveTo>
                  <a:pt x="0" y="0"/>
                </a:moveTo>
                <a:lnTo>
                  <a:pt x="5989989" y="0"/>
                </a:lnTo>
                <a:lnTo>
                  <a:pt x="5989989" y="6102814"/>
                </a:lnTo>
                <a:lnTo>
                  <a:pt x="0" y="61028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703315" y="7627902"/>
            <a:ext cx="9826011" cy="3260796"/>
          </a:xfrm>
          <a:custGeom>
            <a:avLst/>
            <a:gdLst/>
            <a:ahLst/>
            <a:cxnLst/>
            <a:rect l="l" t="t" r="r" b="b"/>
            <a:pathLst>
              <a:path w="9826011" h="3260796">
                <a:moveTo>
                  <a:pt x="0" y="0"/>
                </a:moveTo>
                <a:lnTo>
                  <a:pt x="9826012" y="0"/>
                </a:lnTo>
                <a:lnTo>
                  <a:pt x="9826012" y="3260796"/>
                </a:lnTo>
                <a:lnTo>
                  <a:pt x="0" y="32607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207418" y="7627902"/>
            <a:ext cx="1806535" cy="1630398"/>
          </a:xfrm>
          <a:custGeom>
            <a:avLst/>
            <a:gdLst/>
            <a:ahLst/>
            <a:cxnLst/>
            <a:rect l="l" t="t" r="r" b="b"/>
            <a:pathLst>
              <a:path w="1806535" h="1630398">
                <a:moveTo>
                  <a:pt x="0" y="0"/>
                </a:moveTo>
                <a:lnTo>
                  <a:pt x="1806535" y="0"/>
                </a:lnTo>
                <a:lnTo>
                  <a:pt x="1806535" y="1630398"/>
                </a:lnTo>
                <a:lnTo>
                  <a:pt x="0" y="16303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827141" y="1162050"/>
            <a:ext cx="14633719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7500" dirty="0">
                <a:solidFill>
                  <a:srgbClr val="383838"/>
                </a:solidFill>
                <a:latin typeface="Wedges"/>
              </a:rPr>
              <a:t>LEARNING OBJECTIVES</a:t>
            </a:r>
          </a:p>
        </p:txBody>
      </p:sp>
      <p:sp>
        <p:nvSpPr>
          <p:cNvPr id="13" name="Freeform 13"/>
          <p:cNvSpPr/>
          <p:nvPr/>
        </p:nvSpPr>
        <p:spPr>
          <a:xfrm>
            <a:off x="525561" y="7187344"/>
            <a:ext cx="2807372" cy="1421232"/>
          </a:xfrm>
          <a:custGeom>
            <a:avLst/>
            <a:gdLst/>
            <a:ahLst/>
            <a:cxnLst/>
            <a:rect l="l" t="t" r="r" b="b"/>
            <a:pathLst>
              <a:path w="2807372" h="1421232">
                <a:moveTo>
                  <a:pt x="0" y="0"/>
                </a:moveTo>
                <a:lnTo>
                  <a:pt x="2807371" y="0"/>
                </a:lnTo>
                <a:lnTo>
                  <a:pt x="2807371" y="1421232"/>
                </a:lnTo>
                <a:lnTo>
                  <a:pt x="0" y="14212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853553" y="3034778"/>
            <a:ext cx="10407331" cy="4064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44"/>
              </a:lnSpc>
            </a:pPr>
            <a:r>
              <a:rPr lang="en-US" sz="2850" dirty="0">
                <a:solidFill>
                  <a:srgbClr val="000000"/>
                </a:solidFill>
                <a:latin typeface="Quicksand"/>
              </a:rPr>
              <a:t>By the end of the lesson, pupils will be able:</a:t>
            </a:r>
          </a:p>
          <a:p>
            <a:pPr>
              <a:lnSpc>
                <a:spcPts val="4044"/>
              </a:lnSpc>
            </a:pPr>
            <a:endParaRPr lang="en-US" sz="2889">
              <a:solidFill>
                <a:srgbClr val="000000"/>
              </a:solidFill>
              <a:latin typeface="Quicksand"/>
            </a:endParaRPr>
          </a:p>
          <a:p>
            <a:pPr marL="623570" lvl="1" indent="-311785">
              <a:lnSpc>
                <a:spcPts val="4044"/>
              </a:lnSpc>
              <a:buFont typeface="Arial"/>
              <a:buChar char="•"/>
            </a:pPr>
            <a:r>
              <a:rPr lang="en-US" sz="2850" dirty="0">
                <a:solidFill>
                  <a:srgbClr val="000000"/>
                </a:solidFill>
                <a:latin typeface="Quicksand"/>
              </a:rPr>
              <a:t>Give detailed information about themselves and others.</a:t>
            </a:r>
          </a:p>
          <a:p>
            <a:pPr marL="623570" lvl="1" indent="-311785">
              <a:lnSpc>
                <a:spcPts val="4044"/>
              </a:lnSpc>
              <a:buFont typeface="Arial"/>
              <a:buChar char="•"/>
            </a:pPr>
            <a:r>
              <a:rPr lang="en-US" sz="2850" dirty="0">
                <a:solidFill>
                  <a:srgbClr val="000000"/>
                </a:solidFill>
                <a:latin typeface="Quicksand"/>
              </a:rPr>
              <a:t>Understand specific information and details of simple longer texts.</a:t>
            </a:r>
          </a:p>
          <a:p>
            <a:pPr marL="623570" lvl="1" indent="-311785">
              <a:lnSpc>
                <a:spcPts val="4044"/>
              </a:lnSpc>
              <a:buFont typeface="Arial"/>
              <a:buChar char="•"/>
            </a:pPr>
            <a:r>
              <a:rPr lang="en-US" sz="2850" dirty="0">
                <a:solidFill>
                  <a:srgbClr val="000000"/>
                </a:solidFill>
                <a:latin typeface="Quicksand"/>
              </a:rPr>
              <a:t>Understand more complex supported questions.</a:t>
            </a:r>
          </a:p>
          <a:p>
            <a:pPr algn="ctr">
              <a:lnSpc>
                <a:spcPts val="4044"/>
              </a:lnSpc>
            </a:pPr>
            <a:endParaRPr lang="en-US" sz="2889">
              <a:solidFill>
                <a:srgbClr val="000000"/>
              </a:solidFill>
              <a:latin typeface="Quicksand"/>
            </a:endParaRPr>
          </a:p>
          <a:p>
            <a:pPr algn="ctr">
              <a:lnSpc>
                <a:spcPts val="4044"/>
              </a:lnSpc>
              <a:spcBef>
                <a:spcPct val="0"/>
              </a:spcBef>
            </a:pPr>
            <a:endParaRPr lang="en-US" sz="2889">
              <a:solidFill>
                <a:srgbClr val="000000"/>
              </a:solidFill>
              <a:latin typeface="Quicksa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1488686" y="6184807"/>
            <a:ext cx="6299218" cy="6146987"/>
          </a:xfrm>
          <a:custGeom>
            <a:avLst/>
            <a:gdLst/>
            <a:ahLst/>
            <a:cxnLst/>
            <a:rect l="l" t="t" r="r" b="b"/>
            <a:pathLst>
              <a:path w="6299218" h="6146987">
                <a:moveTo>
                  <a:pt x="0" y="0"/>
                </a:moveTo>
                <a:lnTo>
                  <a:pt x="6299218" y="0"/>
                </a:lnTo>
                <a:lnTo>
                  <a:pt x="6299218" y="6146986"/>
                </a:lnTo>
                <a:lnTo>
                  <a:pt x="0" y="61469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29639" y="5811624"/>
            <a:ext cx="3581124" cy="1812944"/>
          </a:xfrm>
          <a:custGeom>
            <a:avLst/>
            <a:gdLst/>
            <a:ahLst/>
            <a:cxnLst/>
            <a:rect l="l" t="t" r="r" b="b"/>
            <a:pathLst>
              <a:path w="3581124" h="1812944">
                <a:moveTo>
                  <a:pt x="0" y="0"/>
                </a:moveTo>
                <a:lnTo>
                  <a:pt x="3581124" y="0"/>
                </a:lnTo>
                <a:lnTo>
                  <a:pt x="3581124" y="1812944"/>
                </a:lnTo>
                <a:lnTo>
                  <a:pt x="0" y="18129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796250" y="2600093"/>
            <a:ext cx="5491750" cy="3665743"/>
          </a:xfrm>
          <a:custGeom>
            <a:avLst/>
            <a:gdLst/>
            <a:ahLst/>
            <a:cxnLst/>
            <a:rect l="l" t="t" r="r" b="b"/>
            <a:pathLst>
              <a:path w="5491750" h="3665743">
                <a:moveTo>
                  <a:pt x="0" y="0"/>
                </a:moveTo>
                <a:lnTo>
                  <a:pt x="5491750" y="0"/>
                </a:lnTo>
                <a:lnTo>
                  <a:pt x="5491750" y="3665743"/>
                </a:lnTo>
                <a:lnTo>
                  <a:pt x="0" y="36657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644836" y="6718096"/>
            <a:ext cx="5491750" cy="3342707"/>
          </a:xfrm>
          <a:custGeom>
            <a:avLst/>
            <a:gdLst/>
            <a:ahLst/>
            <a:cxnLst/>
            <a:rect l="l" t="t" r="r" b="b"/>
            <a:pathLst>
              <a:path w="5491750" h="3342707">
                <a:moveTo>
                  <a:pt x="0" y="0"/>
                </a:moveTo>
                <a:lnTo>
                  <a:pt x="5491750" y="0"/>
                </a:lnTo>
                <a:lnTo>
                  <a:pt x="5491750" y="3342707"/>
                </a:lnTo>
                <a:lnTo>
                  <a:pt x="0" y="33427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729" b="-472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738091" y="6718096"/>
            <a:ext cx="5474071" cy="3342707"/>
          </a:xfrm>
          <a:custGeom>
            <a:avLst/>
            <a:gdLst/>
            <a:ahLst/>
            <a:cxnLst/>
            <a:rect l="l" t="t" r="r" b="b"/>
            <a:pathLst>
              <a:path w="5474071" h="3342707">
                <a:moveTo>
                  <a:pt x="0" y="0"/>
                </a:moveTo>
                <a:lnTo>
                  <a:pt x="5474071" y="0"/>
                </a:lnTo>
                <a:lnTo>
                  <a:pt x="5474071" y="3342707"/>
                </a:lnTo>
                <a:lnTo>
                  <a:pt x="0" y="33427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9106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418063" y="2702482"/>
            <a:ext cx="5474071" cy="3526123"/>
          </a:xfrm>
          <a:custGeom>
            <a:avLst/>
            <a:gdLst/>
            <a:ahLst/>
            <a:cxnLst/>
            <a:rect l="l" t="t" r="r" b="b"/>
            <a:pathLst>
              <a:path w="5474071" h="3526123">
                <a:moveTo>
                  <a:pt x="0" y="0"/>
                </a:moveTo>
                <a:lnTo>
                  <a:pt x="5474071" y="0"/>
                </a:lnTo>
                <a:lnTo>
                  <a:pt x="5474071" y="3526123"/>
                </a:lnTo>
                <a:lnTo>
                  <a:pt x="0" y="35261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879" r="-1879" b="-7319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0228" y="2702482"/>
            <a:ext cx="5390291" cy="3591281"/>
          </a:xfrm>
          <a:custGeom>
            <a:avLst/>
            <a:gdLst/>
            <a:ahLst/>
            <a:cxnLst/>
            <a:rect l="l" t="t" r="r" b="b"/>
            <a:pathLst>
              <a:path w="5390291" h="3591281">
                <a:moveTo>
                  <a:pt x="0" y="0"/>
                </a:moveTo>
                <a:lnTo>
                  <a:pt x="5390291" y="0"/>
                </a:lnTo>
                <a:lnTo>
                  <a:pt x="5390291" y="3591282"/>
                </a:lnTo>
                <a:lnTo>
                  <a:pt x="0" y="35912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727075"/>
            <a:ext cx="16689175" cy="1806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383838"/>
                </a:solidFill>
                <a:latin typeface="Wedges"/>
              </a:rPr>
              <a:t>LOOK AT THESE ACTIVITIES, HAVE YOU DONE ANY OF IT.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8642192" cy="2646014"/>
            <a:chOff x="0" y="0"/>
            <a:chExt cx="2276133" cy="6968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76133" cy="696892"/>
            </a:xfrm>
            <a:custGeom>
              <a:avLst/>
              <a:gdLst/>
              <a:ahLst/>
              <a:cxnLst/>
              <a:rect l="l" t="t" r="r" b="b"/>
              <a:pathLst>
                <a:path w="2276133" h="696892">
                  <a:moveTo>
                    <a:pt x="35833" y="0"/>
                  </a:moveTo>
                  <a:lnTo>
                    <a:pt x="2240300" y="0"/>
                  </a:lnTo>
                  <a:cubicBezTo>
                    <a:pt x="2260090" y="0"/>
                    <a:pt x="2276133" y="16043"/>
                    <a:pt x="2276133" y="35833"/>
                  </a:cubicBezTo>
                  <a:lnTo>
                    <a:pt x="2276133" y="661059"/>
                  </a:lnTo>
                  <a:cubicBezTo>
                    <a:pt x="2276133" y="670563"/>
                    <a:pt x="2272357" y="679677"/>
                    <a:pt x="2265637" y="686397"/>
                  </a:cubicBezTo>
                  <a:cubicBezTo>
                    <a:pt x="2258918" y="693117"/>
                    <a:pt x="2249803" y="696892"/>
                    <a:pt x="2240300" y="696892"/>
                  </a:cubicBezTo>
                  <a:lnTo>
                    <a:pt x="35833" y="696892"/>
                  </a:lnTo>
                  <a:cubicBezTo>
                    <a:pt x="16043" y="696892"/>
                    <a:pt x="0" y="680849"/>
                    <a:pt x="0" y="661059"/>
                  </a:cubicBezTo>
                  <a:lnTo>
                    <a:pt x="0" y="35833"/>
                  </a:lnTo>
                  <a:cubicBezTo>
                    <a:pt x="0" y="16043"/>
                    <a:pt x="16043" y="0"/>
                    <a:pt x="35833" y="0"/>
                  </a:cubicBezTo>
                  <a:close/>
                </a:path>
              </a:pathLst>
            </a:custGeom>
            <a:solidFill>
              <a:srgbClr val="B1E1D2"/>
            </a:solidFill>
            <a:ln w="57150">
              <a:solidFill>
                <a:srgbClr val="383838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682011" y="7475502"/>
            <a:ext cx="9826011" cy="3260796"/>
          </a:xfrm>
          <a:custGeom>
            <a:avLst/>
            <a:gdLst/>
            <a:ahLst/>
            <a:cxnLst/>
            <a:rect l="l" t="t" r="r" b="b"/>
            <a:pathLst>
              <a:path w="9826011" h="3260796">
                <a:moveTo>
                  <a:pt x="9826011" y="0"/>
                </a:moveTo>
                <a:lnTo>
                  <a:pt x="0" y="0"/>
                </a:lnTo>
                <a:lnTo>
                  <a:pt x="0" y="3260796"/>
                </a:lnTo>
                <a:lnTo>
                  <a:pt x="9826011" y="3260796"/>
                </a:lnTo>
                <a:lnTo>
                  <a:pt x="982601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181100" y="4054294"/>
            <a:ext cx="8642192" cy="5204006"/>
            <a:chOff x="0" y="0"/>
            <a:chExt cx="2276133" cy="13706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76133" cy="1370602"/>
            </a:xfrm>
            <a:custGeom>
              <a:avLst/>
              <a:gdLst/>
              <a:ahLst/>
              <a:cxnLst/>
              <a:rect l="l" t="t" r="r" b="b"/>
              <a:pathLst>
                <a:path w="2276133" h="1370602">
                  <a:moveTo>
                    <a:pt x="35833" y="0"/>
                  </a:moveTo>
                  <a:lnTo>
                    <a:pt x="2240300" y="0"/>
                  </a:lnTo>
                  <a:cubicBezTo>
                    <a:pt x="2260090" y="0"/>
                    <a:pt x="2276133" y="16043"/>
                    <a:pt x="2276133" y="35833"/>
                  </a:cubicBezTo>
                  <a:lnTo>
                    <a:pt x="2276133" y="1334769"/>
                  </a:lnTo>
                  <a:cubicBezTo>
                    <a:pt x="2276133" y="1354559"/>
                    <a:pt x="2260090" y="1370602"/>
                    <a:pt x="2240300" y="1370602"/>
                  </a:cubicBezTo>
                  <a:lnTo>
                    <a:pt x="35833" y="1370602"/>
                  </a:lnTo>
                  <a:cubicBezTo>
                    <a:pt x="16043" y="1370602"/>
                    <a:pt x="0" y="1354559"/>
                    <a:pt x="0" y="1334769"/>
                  </a:cubicBezTo>
                  <a:lnTo>
                    <a:pt x="0" y="35833"/>
                  </a:lnTo>
                  <a:cubicBezTo>
                    <a:pt x="0" y="16043"/>
                    <a:pt x="16043" y="0"/>
                    <a:pt x="35833" y="0"/>
                  </a:cubicBezTo>
                  <a:close/>
                </a:path>
              </a:pathLst>
            </a:custGeom>
            <a:solidFill>
              <a:srgbClr val="B1E1D2"/>
            </a:solidFill>
            <a:ln w="57150">
              <a:solidFill>
                <a:srgbClr val="383838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3901894"/>
            <a:ext cx="8642192" cy="5204006"/>
            <a:chOff x="0" y="0"/>
            <a:chExt cx="2276133" cy="13706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76133" cy="1370602"/>
            </a:xfrm>
            <a:custGeom>
              <a:avLst/>
              <a:gdLst/>
              <a:ahLst/>
              <a:cxnLst/>
              <a:rect l="l" t="t" r="r" b="b"/>
              <a:pathLst>
                <a:path w="2276133" h="1370602">
                  <a:moveTo>
                    <a:pt x="35833" y="0"/>
                  </a:moveTo>
                  <a:lnTo>
                    <a:pt x="2240300" y="0"/>
                  </a:lnTo>
                  <a:cubicBezTo>
                    <a:pt x="2260090" y="0"/>
                    <a:pt x="2276133" y="16043"/>
                    <a:pt x="2276133" y="35833"/>
                  </a:cubicBezTo>
                  <a:lnTo>
                    <a:pt x="2276133" y="1334769"/>
                  </a:lnTo>
                  <a:cubicBezTo>
                    <a:pt x="2276133" y="1354559"/>
                    <a:pt x="2260090" y="1370602"/>
                    <a:pt x="2240300" y="1370602"/>
                  </a:cubicBezTo>
                  <a:lnTo>
                    <a:pt x="35833" y="1370602"/>
                  </a:lnTo>
                  <a:cubicBezTo>
                    <a:pt x="16043" y="1370602"/>
                    <a:pt x="0" y="1354559"/>
                    <a:pt x="0" y="1334769"/>
                  </a:cubicBezTo>
                  <a:lnTo>
                    <a:pt x="0" y="35833"/>
                  </a:lnTo>
                  <a:cubicBezTo>
                    <a:pt x="0" y="16043"/>
                    <a:pt x="16043" y="0"/>
                    <a:pt x="35833" y="0"/>
                  </a:cubicBezTo>
                  <a:close/>
                </a:path>
              </a:pathLst>
            </a:custGeom>
            <a:solidFill>
              <a:srgbClr val="EFEFEF"/>
            </a:solidFill>
            <a:ln w="57150">
              <a:solidFill>
                <a:srgbClr val="383838"/>
              </a:solidFill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-5400000" flipV="1">
            <a:off x="11334142" y="4528166"/>
            <a:ext cx="8075721" cy="7880558"/>
          </a:xfrm>
          <a:custGeom>
            <a:avLst/>
            <a:gdLst/>
            <a:ahLst/>
            <a:cxnLst/>
            <a:rect l="l" t="t" r="r" b="b"/>
            <a:pathLst>
              <a:path w="8075721" h="7880558">
                <a:moveTo>
                  <a:pt x="0" y="7880558"/>
                </a:moveTo>
                <a:lnTo>
                  <a:pt x="8075721" y="7880558"/>
                </a:lnTo>
                <a:lnTo>
                  <a:pt x="8075721" y="0"/>
                </a:lnTo>
                <a:lnTo>
                  <a:pt x="0" y="0"/>
                </a:lnTo>
                <a:lnTo>
                  <a:pt x="0" y="788055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954053" y="3062313"/>
            <a:ext cx="4305247" cy="10812264"/>
          </a:xfrm>
          <a:custGeom>
            <a:avLst/>
            <a:gdLst/>
            <a:ahLst/>
            <a:cxnLst/>
            <a:rect l="l" t="t" r="r" b="b"/>
            <a:pathLst>
              <a:path w="4305247" h="10812264">
                <a:moveTo>
                  <a:pt x="0" y="0"/>
                </a:moveTo>
                <a:lnTo>
                  <a:pt x="4305247" y="0"/>
                </a:lnTo>
                <a:lnTo>
                  <a:pt x="4305247" y="10812264"/>
                </a:lnTo>
                <a:lnTo>
                  <a:pt x="0" y="108122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181100" y="1230423"/>
            <a:ext cx="8265529" cy="2167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8"/>
              </a:lnSpc>
            </a:pPr>
            <a:r>
              <a:rPr lang="en-US" sz="3134">
                <a:solidFill>
                  <a:srgbClr val="383838"/>
                </a:solidFill>
                <a:latin typeface="Quicksand"/>
              </a:rPr>
              <a:t>The present perfect tense is used to talk about experiences or actions that happened at an indefinite time in the past but still have relevance to the present.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81100" y="4475590"/>
            <a:ext cx="8115300" cy="3980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07"/>
              </a:lnSpc>
            </a:pPr>
            <a:r>
              <a:rPr lang="en-US" sz="3790">
                <a:solidFill>
                  <a:srgbClr val="383838"/>
                </a:solidFill>
                <a:latin typeface="Quicksand"/>
              </a:rPr>
              <a:t>Examples of present perfect statements:</a:t>
            </a:r>
          </a:p>
          <a:p>
            <a:pPr marL="1636842" lvl="2" indent="-545614">
              <a:lnSpc>
                <a:spcPts val="5307"/>
              </a:lnSpc>
              <a:buFont typeface="Arial"/>
              <a:buChar char="⚬"/>
            </a:pPr>
            <a:r>
              <a:rPr lang="en-US" sz="3790">
                <a:solidFill>
                  <a:srgbClr val="383838"/>
                </a:solidFill>
                <a:latin typeface="Quicksand"/>
              </a:rPr>
              <a:t>I've seen a lion in the wild.</a:t>
            </a:r>
          </a:p>
          <a:p>
            <a:pPr marL="1636842" lvl="2" indent="-545614">
              <a:lnSpc>
                <a:spcPts val="5307"/>
              </a:lnSpc>
              <a:buFont typeface="Arial"/>
              <a:buChar char="⚬"/>
            </a:pPr>
            <a:r>
              <a:rPr lang="en-US" sz="3790">
                <a:solidFill>
                  <a:srgbClr val="383838"/>
                </a:solidFill>
                <a:latin typeface="Quicksand"/>
              </a:rPr>
              <a:t>She's climbed a mountain.</a:t>
            </a:r>
          </a:p>
          <a:p>
            <a:pPr marL="1636842" lvl="2" indent="-545614">
              <a:lnSpc>
                <a:spcPts val="5307"/>
              </a:lnSpc>
              <a:buFont typeface="Arial"/>
              <a:buChar char="⚬"/>
            </a:pPr>
            <a:r>
              <a:rPr lang="en-US" sz="3790">
                <a:solidFill>
                  <a:srgbClr val="383838"/>
                </a:solidFill>
                <a:latin typeface="Quicksand"/>
              </a:rPr>
              <a:t>We've visited ancient ruins.</a:t>
            </a:r>
          </a:p>
          <a:p>
            <a:pPr algn="just">
              <a:lnSpc>
                <a:spcPts val="5307"/>
              </a:lnSpc>
            </a:pPr>
            <a:endParaRPr lang="en-US" sz="3790">
              <a:solidFill>
                <a:srgbClr val="383838"/>
              </a:solidFill>
              <a:latin typeface="Quicksand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1431723" y="7876062"/>
            <a:ext cx="1382238" cy="1382238"/>
          </a:xfrm>
          <a:custGeom>
            <a:avLst/>
            <a:gdLst/>
            <a:ahLst/>
            <a:cxnLst/>
            <a:rect l="l" t="t" r="r" b="b"/>
            <a:pathLst>
              <a:path w="1382238" h="1382238">
                <a:moveTo>
                  <a:pt x="0" y="0"/>
                </a:moveTo>
                <a:lnTo>
                  <a:pt x="1382239" y="0"/>
                </a:lnTo>
                <a:lnTo>
                  <a:pt x="1382239" y="1382238"/>
                </a:lnTo>
                <a:lnTo>
                  <a:pt x="0" y="13822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368832" y="3397496"/>
            <a:ext cx="1494847" cy="1313597"/>
          </a:xfrm>
          <a:custGeom>
            <a:avLst/>
            <a:gdLst/>
            <a:ahLst/>
            <a:cxnLst/>
            <a:rect l="l" t="t" r="r" b="b"/>
            <a:pathLst>
              <a:path w="1494847" h="1313597">
                <a:moveTo>
                  <a:pt x="0" y="0"/>
                </a:moveTo>
                <a:lnTo>
                  <a:pt x="1494847" y="0"/>
                </a:lnTo>
                <a:lnTo>
                  <a:pt x="1494847" y="1313597"/>
                </a:lnTo>
                <a:lnTo>
                  <a:pt x="0" y="13135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15081" y="-84149"/>
            <a:ext cx="5155197" cy="3600354"/>
          </a:xfrm>
          <a:custGeom>
            <a:avLst/>
            <a:gdLst/>
            <a:ahLst/>
            <a:cxnLst/>
            <a:rect l="l" t="t" r="r" b="b"/>
            <a:pathLst>
              <a:path w="5155197" h="3600354">
                <a:moveTo>
                  <a:pt x="5155196" y="0"/>
                </a:moveTo>
                <a:lnTo>
                  <a:pt x="0" y="0"/>
                </a:lnTo>
                <a:lnTo>
                  <a:pt x="0" y="3600354"/>
                </a:lnTo>
                <a:lnTo>
                  <a:pt x="5155196" y="3600354"/>
                </a:lnTo>
                <a:lnTo>
                  <a:pt x="515519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486570" flipH="1">
            <a:off x="13803557" y="6716645"/>
            <a:ext cx="5560046" cy="4924208"/>
          </a:xfrm>
          <a:custGeom>
            <a:avLst/>
            <a:gdLst/>
            <a:ahLst/>
            <a:cxnLst/>
            <a:rect l="l" t="t" r="r" b="b"/>
            <a:pathLst>
              <a:path w="5560046" h="4924208">
                <a:moveTo>
                  <a:pt x="5560046" y="0"/>
                </a:moveTo>
                <a:lnTo>
                  <a:pt x="0" y="0"/>
                </a:lnTo>
                <a:lnTo>
                  <a:pt x="0" y="4924208"/>
                </a:lnTo>
                <a:lnTo>
                  <a:pt x="5560046" y="4924208"/>
                </a:lnTo>
                <a:lnTo>
                  <a:pt x="556004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151664" y="-1712231"/>
            <a:ext cx="5240901" cy="5481862"/>
          </a:xfrm>
          <a:custGeom>
            <a:avLst/>
            <a:gdLst/>
            <a:ahLst/>
            <a:cxnLst/>
            <a:rect l="l" t="t" r="r" b="b"/>
            <a:pathLst>
              <a:path w="5240901" h="5481862">
                <a:moveTo>
                  <a:pt x="0" y="0"/>
                </a:moveTo>
                <a:lnTo>
                  <a:pt x="5240901" y="0"/>
                </a:lnTo>
                <a:lnTo>
                  <a:pt x="5240901" y="5481862"/>
                </a:lnTo>
                <a:lnTo>
                  <a:pt x="0" y="54818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842037" y="2350159"/>
            <a:ext cx="7658649" cy="7161234"/>
            <a:chOff x="0" y="0"/>
            <a:chExt cx="2017093" cy="18860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17093" cy="1886086"/>
            </a:xfrm>
            <a:custGeom>
              <a:avLst/>
              <a:gdLst/>
              <a:ahLst/>
              <a:cxnLst/>
              <a:rect l="l" t="t" r="r" b="b"/>
              <a:pathLst>
                <a:path w="2017093" h="1886086">
                  <a:moveTo>
                    <a:pt x="40435" y="0"/>
                  </a:moveTo>
                  <a:lnTo>
                    <a:pt x="1976658" y="0"/>
                  </a:lnTo>
                  <a:cubicBezTo>
                    <a:pt x="1987382" y="0"/>
                    <a:pt x="1997667" y="4260"/>
                    <a:pt x="2005250" y="11843"/>
                  </a:cubicBezTo>
                  <a:cubicBezTo>
                    <a:pt x="2012833" y="19426"/>
                    <a:pt x="2017093" y="29711"/>
                    <a:pt x="2017093" y="40435"/>
                  </a:cubicBezTo>
                  <a:lnTo>
                    <a:pt x="2017093" y="1845651"/>
                  </a:lnTo>
                  <a:cubicBezTo>
                    <a:pt x="2017093" y="1856375"/>
                    <a:pt x="2012833" y="1866660"/>
                    <a:pt x="2005250" y="1874243"/>
                  </a:cubicBezTo>
                  <a:cubicBezTo>
                    <a:pt x="1997667" y="1881826"/>
                    <a:pt x="1987382" y="1886086"/>
                    <a:pt x="1976658" y="1886086"/>
                  </a:cubicBezTo>
                  <a:lnTo>
                    <a:pt x="40435" y="1886086"/>
                  </a:lnTo>
                  <a:cubicBezTo>
                    <a:pt x="29711" y="1886086"/>
                    <a:pt x="19426" y="1881826"/>
                    <a:pt x="11843" y="1874243"/>
                  </a:cubicBezTo>
                  <a:cubicBezTo>
                    <a:pt x="4260" y="1866660"/>
                    <a:pt x="0" y="1856375"/>
                    <a:pt x="0" y="1845651"/>
                  </a:cubicBezTo>
                  <a:lnTo>
                    <a:pt x="0" y="40435"/>
                  </a:lnTo>
                  <a:cubicBezTo>
                    <a:pt x="0" y="29711"/>
                    <a:pt x="4260" y="19426"/>
                    <a:pt x="11843" y="11843"/>
                  </a:cubicBezTo>
                  <a:cubicBezTo>
                    <a:pt x="19426" y="4260"/>
                    <a:pt x="29711" y="0"/>
                    <a:pt x="40435" y="0"/>
                  </a:cubicBezTo>
                  <a:close/>
                </a:path>
              </a:pathLst>
            </a:custGeom>
            <a:solidFill>
              <a:srgbClr val="B1E1D2"/>
            </a:solidFill>
            <a:ln w="57150">
              <a:solidFill>
                <a:srgbClr val="383838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391852" y="2350159"/>
            <a:ext cx="8137377" cy="7161234"/>
            <a:chOff x="0" y="0"/>
            <a:chExt cx="2143178" cy="18860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43178" cy="1886086"/>
            </a:xfrm>
            <a:custGeom>
              <a:avLst/>
              <a:gdLst/>
              <a:ahLst/>
              <a:cxnLst/>
              <a:rect l="l" t="t" r="r" b="b"/>
              <a:pathLst>
                <a:path w="2143178" h="1886086">
                  <a:moveTo>
                    <a:pt x="38056" y="0"/>
                  </a:moveTo>
                  <a:lnTo>
                    <a:pt x="2105122" y="0"/>
                  </a:lnTo>
                  <a:cubicBezTo>
                    <a:pt x="2126139" y="0"/>
                    <a:pt x="2143178" y="17038"/>
                    <a:pt x="2143178" y="38056"/>
                  </a:cubicBezTo>
                  <a:lnTo>
                    <a:pt x="2143178" y="1848030"/>
                  </a:lnTo>
                  <a:cubicBezTo>
                    <a:pt x="2143178" y="1869048"/>
                    <a:pt x="2126139" y="1886086"/>
                    <a:pt x="2105122" y="1886086"/>
                  </a:cubicBezTo>
                  <a:lnTo>
                    <a:pt x="38056" y="1886086"/>
                  </a:lnTo>
                  <a:cubicBezTo>
                    <a:pt x="17038" y="1886086"/>
                    <a:pt x="0" y="1869048"/>
                    <a:pt x="0" y="1848030"/>
                  </a:cubicBezTo>
                  <a:lnTo>
                    <a:pt x="0" y="38056"/>
                  </a:lnTo>
                  <a:cubicBezTo>
                    <a:pt x="0" y="17038"/>
                    <a:pt x="17038" y="0"/>
                    <a:pt x="38056" y="0"/>
                  </a:cubicBezTo>
                  <a:close/>
                </a:path>
              </a:pathLst>
            </a:custGeom>
            <a:solidFill>
              <a:srgbClr val="F4BA92"/>
            </a:solidFill>
            <a:ln w="57150">
              <a:solidFill>
                <a:srgbClr val="383838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89637" y="2687616"/>
            <a:ext cx="7658649" cy="6426630"/>
            <a:chOff x="0" y="0"/>
            <a:chExt cx="2017093" cy="169261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17093" cy="1692610"/>
            </a:xfrm>
            <a:custGeom>
              <a:avLst/>
              <a:gdLst/>
              <a:ahLst/>
              <a:cxnLst/>
              <a:rect l="l" t="t" r="r" b="b"/>
              <a:pathLst>
                <a:path w="2017093" h="1692610">
                  <a:moveTo>
                    <a:pt x="40435" y="0"/>
                  </a:moveTo>
                  <a:lnTo>
                    <a:pt x="1976658" y="0"/>
                  </a:lnTo>
                  <a:cubicBezTo>
                    <a:pt x="1987382" y="0"/>
                    <a:pt x="1997667" y="4260"/>
                    <a:pt x="2005250" y="11843"/>
                  </a:cubicBezTo>
                  <a:cubicBezTo>
                    <a:pt x="2012833" y="19426"/>
                    <a:pt x="2017093" y="29711"/>
                    <a:pt x="2017093" y="40435"/>
                  </a:cubicBezTo>
                  <a:lnTo>
                    <a:pt x="2017093" y="1652176"/>
                  </a:lnTo>
                  <a:cubicBezTo>
                    <a:pt x="2017093" y="1662899"/>
                    <a:pt x="2012833" y="1673184"/>
                    <a:pt x="2005250" y="1680767"/>
                  </a:cubicBezTo>
                  <a:cubicBezTo>
                    <a:pt x="1997667" y="1688350"/>
                    <a:pt x="1987382" y="1692610"/>
                    <a:pt x="1976658" y="1692610"/>
                  </a:cubicBezTo>
                  <a:lnTo>
                    <a:pt x="40435" y="1692610"/>
                  </a:lnTo>
                  <a:cubicBezTo>
                    <a:pt x="29711" y="1692610"/>
                    <a:pt x="19426" y="1688350"/>
                    <a:pt x="11843" y="1680767"/>
                  </a:cubicBezTo>
                  <a:cubicBezTo>
                    <a:pt x="4260" y="1673184"/>
                    <a:pt x="0" y="1662899"/>
                    <a:pt x="0" y="1652176"/>
                  </a:cubicBezTo>
                  <a:lnTo>
                    <a:pt x="0" y="40435"/>
                  </a:lnTo>
                  <a:cubicBezTo>
                    <a:pt x="0" y="29711"/>
                    <a:pt x="4260" y="19426"/>
                    <a:pt x="11843" y="11843"/>
                  </a:cubicBezTo>
                  <a:cubicBezTo>
                    <a:pt x="19426" y="4260"/>
                    <a:pt x="29711" y="0"/>
                    <a:pt x="40435" y="0"/>
                  </a:cubicBezTo>
                  <a:close/>
                </a:path>
              </a:pathLst>
            </a:custGeom>
            <a:solidFill>
              <a:srgbClr val="EFEFEF"/>
            </a:solidFill>
            <a:ln w="57150">
              <a:solidFill>
                <a:srgbClr val="383838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654714" y="2584815"/>
            <a:ext cx="8167719" cy="6926578"/>
            <a:chOff x="0" y="0"/>
            <a:chExt cx="2151169" cy="182428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51169" cy="1824284"/>
            </a:xfrm>
            <a:custGeom>
              <a:avLst/>
              <a:gdLst/>
              <a:ahLst/>
              <a:cxnLst/>
              <a:rect l="l" t="t" r="r" b="b"/>
              <a:pathLst>
                <a:path w="2151169" h="1824284">
                  <a:moveTo>
                    <a:pt x="37915" y="0"/>
                  </a:moveTo>
                  <a:lnTo>
                    <a:pt x="2113254" y="0"/>
                  </a:lnTo>
                  <a:cubicBezTo>
                    <a:pt x="2123310" y="0"/>
                    <a:pt x="2132954" y="3995"/>
                    <a:pt x="2140064" y="11105"/>
                  </a:cubicBezTo>
                  <a:cubicBezTo>
                    <a:pt x="2147174" y="18215"/>
                    <a:pt x="2151169" y="27859"/>
                    <a:pt x="2151169" y="37915"/>
                  </a:cubicBezTo>
                  <a:lnTo>
                    <a:pt x="2151169" y="1786369"/>
                  </a:lnTo>
                  <a:cubicBezTo>
                    <a:pt x="2151169" y="1796425"/>
                    <a:pt x="2147174" y="1806068"/>
                    <a:pt x="2140064" y="1813179"/>
                  </a:cubicBezTo>
                  <a:cubicBezTo>
                    <a:pt x="2132954" y="1820289"/>
                    <a:pt x="2123310" y="1824284"/>
                    <a:pt x="2113254" y="1824284"/>
                  </a:cubicBezTo>
                  <a:lnTo>
                    <a:pt x="37915" y="1824284"/>
                  </a:lnTo>
                  <a:cubicBezTo>
                    <a:pt x="27859" y="1824284"/>
                    <a:pt x="18215" y="1820289"/>
                    <a:pt x="11105" y="1813179"/>
                  </a:cubicBezTo>
                  <a:cubicBezTo>
                    <a:pt x="3995" y="1806068"/>
                    <a:pt x="0" y="1796425"/>
                    <a:pt x="0" y="1786369"/>
                  </a:cubicBezTo>
                  <a:lnTo>
                    <a:pt x="0" y="37915"/>
                  </a:lnTo>
                  <a:cubicBezTo>
                    <a:pt x="0" y="27859"/>
                    <a:pt x="3995" y="18215"/>
                    <a:pt x="11105" y="11105"/>
                  </a:cubicBezTo>
                  <a:cubicBezTo>
                    <a:pt x="18215" y="3995"/>
                    <a:pt x="27859" y="0"/>
                    <a:pt x="37915" y="0"/>
                  </a:cubicBezTo>
                  <a:close/>
                </a:path>
              </a:pathLst>
            </a:custGeom>
            <a:solidFill>
              <a:srgbClr val="EFEFEF"/>
            </a:solidFill>
            <a:ln w="57150">
              <a:solidFill>
                <a:srgbClr val="383838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156558" y="759469"/>
            <a:ext cx="15427022" cy="1320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99"/>
              </a:lnSpc>
            </a:pPr>
            <a:r>
              <a:rPr lang="en-US" sz="9999">
                <a:solidFill>
                  <a:srgbClr val="383838"/>
                </a:solidFill>
                <a:latin typeface="Wedges"/>
              </a:rPr>
              <a:t>QUESTION &amp; ANSWERS</a:t>
            </a:r>
          </a:p>
        </p:txBody>
      </p:sp>
      <p:sp>
        <p:nvSpPr>
          <p:cNvPr id="18" name="Freeform 18"/>
          <p:cNvSpPr/>
          <p:nvPr/>
        </p:nvSpPr>
        <p:spPr>
          <a:xfrm>
            <a:off x="-115081" y="3769631"/>
            <a:ext cx="1206448" cy="1088820"/>
          </a:xfrm>
          <a:custGeom>
            <a:avLst/>
            <a:gdLst/>
            <a:ahLst/>
            <a:cxnLst/>
            <a:rect l="l" t="t" r="r" b="b"/>
            <a:pathLst>
              <a:path w="1206448" h="1088820">
                <a:moveTo>
                  <a:pt x="0" y="0"/>
                </a:moveTo>
                <a:lnTo>
                  <a:pt x="1206448" y="0"/>
                </a:lnTo>
                <a:lnTo>
                  <a:pt x="1206448" y="1088820"/>
                </a:lnTo>
                <a:lnTo>
                  <a:pt x="0" y="10888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5462729" y="985388"/>
            <a:ext cx="988307" cy="868474"/>
          </a:xfrm>
          <a:custGeom>
            <a:avLst/>
            <a:gdLst/>
            <a:ahLst/>
            <a:cxnLst/>
            <a:rect l="l" t="t" r="r" b="b"/>
            <a:pathLst>
              <a:path w="988307" h="868474">
                <a:moveTo>
                  <a:pt x="0" y="0"/>
                </a:moveTo>
                <a:lnTo>
                  <a:pt x="988307" y="0"/>
                </a:lnTo>
                <a:lnTo>
                  <a:pt x="988307" y="868474"/>
                </a:lnTo>
                <a:lnTo>
                  <a:pt x="0" y="8684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156558" y="2652369"/>
            <a:ext cx="6259339" cy="6232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70"/>
              </a:lnSpc>
            </a:pPr>
            <a:r>
              <a:rPr lang="en-GB" sz="3450">
                <a:solidFill>
                  <a:srgbClr val="383838"/>
                </a:solidFill>
                <a:latin typeface="Quicksand"/>
              </a:rPr>
              <a:t> Have you ever gone snorkelling in the coral reef?</a:t>
            </a:r>
            <a:endParaRPr lang="en-GB" sz="3450" dirty="0">
              <a:solidFill>
                <a:srgbClr val="383838"/>
              </a:solidFill>
              <a:latin typeface="Quicksand"/>
            </a:endParaRPr>
          </a:p>
          <a:p>
            <a:pPr>
              <a:lnSpc>
                <a:spcPts val="4870"/>
              </a:lnSpc>
            </a:pPr>
            <a:endParaRPr lang="en-GB" sz="3450" dirty="0">
              <a:solidFill>
                <a:srgbClr val="383838"/>
              </a:solidFill>
              <a:latin typeface="Quicksand"/>
            </a:endParaRPr>
          </a:p>
          <a:p>
            <a:pPr>
              <a:lnSpc>
                <a:spcPts val="4870"/>
              </a:lnSpc>
            </a:pPr>
            <a:endParaRPr lang="en-GB" sz="3450" dirty="0">
              <a:solidFill>
                <a:srgbClr val="383838"/>
              </a:solidFill>
              <a:latin typeface="Quicksand"/>
            </a:endParaRPr>
          </a:p>
          <a:p>
            <a:pPr>
              <a:lnSpc>
                <a:spcPts val="4870"/>
              </a:lnSpc>
            </a:pPr>
            <a:r>
              <a:rPr lang="en-GB" sz="3450" dirty="0">
                <a:solidFill>
                  <a:srgbClr val="383838"/>
                </a:solidFill>
                <a:latin typeface="Quicksand"/>
              </a:rPr>
              <a:t>Have your friends ever gone skydiving?</a:t>
            </a:r>
          </a:p>
          <a:p>
            <a:pPr>
              <a:lnSpc>
                <a:spcPts val="4870"/>
              </a:lnSpc>
            </a:pPr>
            <a:endParaRPr lang="en-GB" sz="3450" dirty="0">
              <a:solidFill>
                <a:srgbClr val="383838"/>
              </a:solidFill>
              <a:latin typeface="Quicksand"/>
            </a:endParaRPr>
          </a:p>
          <a:p>
            <a:pPr>
              <a:lnSpc>
                <a:spcPts val="4870"/>
              </a:lnSpc>
            </a:pPr>
            <a:endParaRPr lang="en-GB" sz="3450" dirty="0">
              <a:solidFill>
                <a:srgbClr val="383838"/>
              </a:solidFill>
              <a:latin typeface="Quicksand"/>
            </a:endParaRPr>
          </a:p>
          <a:p>
            <a:pPr>
              <a:lnSpc>
                <a:spcPts val="4870"/>
              </a:lnSpc>
            </a:pPr>
            <a:r>
              <a:rPr lang="en-GB" sz="3450" dirty="0">
                <a:solidFill>
                  <a:srgbClr val="383838"/>
                </a:solidFill>
                <a:latin typeface="Quicksand"/>
              </a:rPr>
              <a:t> Has your family ever hiked to the top of a volcano?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022980" y="2630466"/>
            <a:ext cx="7506249" cy="6380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2"/>
              </a:lnSpc>
              <a:spcBef>
                <a:spcPct val="0"/>
              </a:spcBef>
            </a:pPr>
            <a:r>
              <a:rPr lang="en-US" sz="3030">
                <a:solidFill>
                  <a:srgbClr val="383838"/>
                </a:solidFill>
                <a:latin typeface="Quicksand"/>
              </a:rPr>
              <a:t>Yes, I have gone snorkeling in the coral reef. It was an amazing experience.</a:t>
            </a:r>
          </a:p>
          <a:p>
            <a:pPr>
              <a:lnSpc>
                <a:spcPts val="4242"/>
              </a:lnSpc>
              <a:spcBef>
                <a:spcPct val="0"/>
              </a:spcBef>
            </a:pPr>
            <a:endParaRPr lang="en-US" sz="3030">
              <a:solidFill>
                <a:srgbClr val="383838"/>
              </a:solidFill>
              <a:latin typeface="Quicksand"/>
            </a:endParaRPr>
          </a:p>
          <a:p>
            <a:pPr>
              <a:lnSpc>
                <a:spcPts val="4242"/>
              </a:lnSpc>
              <a:spcBef>
                <a:spcPct val="0"/>
              </a:spcBef>
            </a:pPr>
            <a:endParaRPr lang="en-US" sz="3030">
              <a:solidFill>
                <a:srgbClr val="383838"/>
              </a:solidFill>
              <a:latin typeface="Quicksand"/>
            </a:endParaRPr>
          </a:p>
          <a:p>
            <a:pPr>
              <a:lnSpc>
                <a:spcPts val="4242"/>
              </a:lnSpc>
              <a:spcBef>
                <a:spcPct val="0"/>
              </a:spcBef>
            </a:pPr>
            <a:r>
              <a:rPr lang="en-US" sz="3030">
                <a:solidFill>
                  <a:srgbClr val="383838"/>
                </a:solidFill>
                <a:latin typeface="Quicksand"/>
              </a:rPr>
              <a:t>No, my friends haven't gone skydiving, but they are interested in trying it someday.</a:t>
            </a:r>
          </a:p>
          <a:p>
            <a:pPr>
              <a:lnSpc>
                <a:spcPts val="4242"/>
              </a:lnSpc>
              <a:spcBef>
                <a:spcPct val="0"/>
              </a:spcBef>
            </a:pPr>
            <a:endParaRPr lang="en-US" sz="3030">
              <a:solidFill>
                <a:srgbClr val="383838"/>
              </a:solidFill>
              <a:latin typeface="Quicksand"/>
            </a:endParaRPr>
          </a:p>
          <a:p>
            <a:pPr>
              <a:lnSpc>
                <a:spcPts val="4242"/>
              </a:lnSpc>
              <a:spcBef>
                <a:spcPct val="0"/>
              </a:spcBef>
            </a:pPr>
            <a:endParaRPr lang="en-US" sz="3030">
              <a:solidFill>
                <a:srgbClr val="383838"/>
              </a:solidFill>
              <a:latin typeface="Quicksand"/>
            </a:endParaRPr>
          </a:p>
          <a:p>
            <a:pPr>
              <a:lnSpc>
                <a:spcPts val="4242"/>
              </a:lnSpc>
              <a:spcBef>
                <a:spcPct val="0"/>
              </a:spcBef>
            </a:pPr>
            <a:r>
              <a:rPr lang="en-US" sz="3030">
                <a:solidFill>
                  <a:srgbClr val="383838"/>
                </a:solidFill>
                <a:latin typeface="Quicksand"/>
              </a:rPr>
              <a:t>No, my family hasn't hiked to the top of a volcano, but we hope to do it in the future.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1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52584" y="1260766"/>
            <a:ext cx="10499663" cy="10329043"/>
          </a:xfrm>
          <a:custGeom>
            <a:avLst/>
            <a:gdLst/>
            <a:ahLst/>
            <a:cxnLst/>
            <a:rect l="l" t="t" r="r" b="b"/>
            <a:pathLst>
              <a:path w="10499663" h="10329043">
                <a:moveTo>
                  <a:pt x="0" y="0"/>
                </a:moveTo>
                <a:lnTo>
                  <a:pt x="10499663" y="0"/>
                </a:lnTo>
                <a:lnTo>
                  <a:pt x="10499663" y="10329043"/>
                </a:lnTo>
                <a:lnTo>
                  <a:pt x="0" y="103290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9935984" y="1260766"/>
            <a:ext cx="10582770" cy="10782103"/>
          </a:xfrm>
          <a:custGeom>
            <a:avLst/>
            <a:gdLst/>
            <a:ahLst/>
            <a:cxnLst/>
            <a:rect l="l" t="t" r="r" b="b"/>
            <a:pathLst>
              <a:path w="10582770" h="10782103">
                <a:moveTo>
                  <a:pt x="10582770" y="0"/>
                </a:moveTo>
                <a:lnTo>
                  <a:pt x="0" y="0"/>
                </a:lnTo>
                <a:lnTo>
                  <a:pt x="0" y="10782103"/>
                </a:lnTo>
                <a:lnTo>
                  <a:pt x="10582770" y="10782103"/>
                </a:lnTo>
                <a:lnTo>
                  <a:pt x="1058277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602415" y="6224408"/>
            <a:ext cx="5286989" cy="6070655"/>
          </a:xfrm>
          <a:custGeom>
            <a:avLst/>
            <a:gdLst/>
            <a:ahLst/>
            <a:cxnLst/>
            <a:rect l="l" t="t" r="r" b="b"/>
            <a:pathLst>
              <a:path w="5286989" h="6070655">
                <a:moveTo>
                  <a:pt x="0" y="0"/>
                </a:moveTo>
                <a:lnTo>
                  <a:pt x="5286989" y="0"/>
                </a:lnTo>
                <a:lnTo>
                  <a:pt x="5286989" y="6070656"/>
                </a:lnTo>
                <a:lnTo>
                  <a:pt x="0" y="60706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862397" y="682052"/>
            <a:ext cx="4959050" cy="9214450"/>
          </a:xfrm>
          <a:custGeom>
            <a:avLst/>
            <a:gdLst/>
            <a:ahLst/>
            <a:cxnLst/>
            <a:rect l="l" t="t" r="r" b="b"/>
            <a:pathLst>
              <a:path w="4959050" h="9214450">
                <a:moveTo>
                  <a:pt x="0" y="0"/>
                </a:moveTo>
                <a:lnTo>
                  <a:pt x="4959050" y="0"/>
                </a:lnTo>
                <a:lnTo>
                  <a:pt x="4959050" y="9214450"/>
                </a:lnTo>
                <a:lnTo>
                  <a:pt x="0" y="92144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887531"/>
            <a:ext cx="7950835" cy="260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en-US" sz="8000">
                <a:solidFill>
                  <a:srgbClr val="383838"/>
                </a:solidFill>
                <a:latin typeface="Wedges"/>
              </a:rPr>
              <a:t>LET'S BE PRODUCTIVE!</a:t>
            </a:r>
          </a:p>
        </p:txBody>
      </p:sp>
      <p:sp>
        <p:nvSpPr>
          <p:cNvPr id="7" name="Freeform 7"/>
          <p:cNvSpPr/>
          <p:nvPr/>
        </p:nvSpPr>
        <p:spPr>
          <a:xfrm>
            <a:off x="9712663" y="2683836"/>
            <a:ext cx="1856410" cy="1631320"/>
          </a:xfrm>
          <a:custGeom>
            <a:avLst/>
            <a:gdLst/>
            <a:ahLst/>
            <a:cxnLst/>
            <a:rect l="l" t="t" r="r" b="b"/>
            <a:pathLst>
              <a:path w="1856410" h="1631320">
                <a:moveTo>
                  <a:pt x="0" y="0"/>
                </a:moveTo>
                <a:lnTo>
                  <a:pt x="1856410" y="0"/>
                </a:lnTo>
                <a:lnTo>
                  <a:pt x="1856410" y="1631320"/>
                </a:lnTo>
                <a:lnTo>
                  <a:pt x="0" y="16313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4248481"/>
            <a:ext cx="6248423" cy="3872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37"/>
              </a:lnSpc>
              <a:spcBef>
                <a:spcPct val="0"/>
              </a:spcBef>
            </a:pPr>
            <a:r>
              <a:rPr lang="en-GB" sz="3650" dirty="0">
                <a:solidFill>
                  <a:srgbClr val="383838"/>
                </a:solidFill>
                <a:latin typeface="Quicksand"/>
              </a:rPr>
              <a:t>This session requires all students to share one of their memories of having an adventurous time. Students are encouraged to ask each other questions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E1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80652" y="-790374"/>
            <a:ext cx="23914859" cy="11867749"/>
          </a:xfrm>
          <a:custGeom>
            <a:avLst/>
            <a:gdLst/>
            <a:ahLst/>
            <a:cxnLst/>
            <a:rect l="l" t="t" r="r" b="b"/>
            <a:pathLst>
              <a:path w="23914859" h="11867749">
                <a:moveTo>
                  <a:pt x="0" y="0"/>
                </a:moveTo>
                <a:lnTo>
                  <a:pt x="23914860" y="0"/>
                </a:lnTo>
                <a:lnTo>
                  <a:pt x="23914860" y="11867748"/>
                </a:lnTo>
                <a:lnTo>
                  <a:pt x="0" y="118677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4317840" y="5725157"/>
            <a:ext cx="6200914" cy="6317712"/>
          </a:xfrm>
          <a:custGeom>
            <a:avLst/>
            <a:gdLst/>
            <a:ahLst/>
            <a:cxnLst/>
            <a:rect l="l" t="t" r="r" b="b"/>
            <a:pathLst>
              <a:path w="6200914" h="6317712">
                <a:moveTo>
                  <a:pt x="6200914" y="0"/>
                </a:moveTo>
                <a:lnTo>
                  <a:pt x="0" y="0"/>
                </a:lnTo>
                <a:lnTo>
                  <a:pt x="0" y="6317712"/>
                </a:lnTo>
                <a:lnTo>
                  <a:pt x="6200914" y="6317712"/>
                </a:lnTo>
                <a:lnTo>
                  <a:pt x="620091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460457" y="5725157"/>
            <a:ext cx="6200914" cy="6317712"/>
          </a:xfrm>
          <a:custGeom>
            <a:avLst/>
            <a:gdLst/>
            <a:ahLst/>
            <a:cxnLst/>
            <a:rect l="l" t="t" r="r" b="b"/>
            <a:pathLst>
              <a:path w="6200914" h="6317712">
                <a:moveTo>
                  <a:pt x="0" y="0"/>
                </a:moveTo>
                <a:lnTo>
                  <a:pt x="6200914" y="0"/>
                </a:lnTo>
                <a:lnTo>
                  <a:pt x="6200914" y="6317712"/>
                </a:lnTo>
                <a:lnTo>
                  <a:pt x="0" y="63177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538241" y="3453561"/>
            <a:ext cx="7184426" cy="1361182"/>
            <a:chOff x="0" y="0"/>
            <a:chExt cx="2378244" cy="45058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78244" cy="450589"/>
            </a:xfrm>
            <a:custGeom>
              <a:avLst/>
              <a:gdLst/>
              <a:ahLst/>
              <a:cxnLst/>
              <a:rect l="l" t="t" r="r" b="b"/>
              <a:pathLst>
                <a:path w="2378244" h="450589">
                  <a:moveTo>
                    <a:pt x="43104" y="0"/>
                  </a:moveTo>
                  <a:lnTo>
                    <a:pt x="2335140" y="0"/>
                  </a:lnTo>
                  <a:cubicBezTo>
                    <a:pt x="2358946" y="0"/>
                    <a:pt x="2378244" y="19298"/>
                    <a:pt x="2378244" y="43104"/>
                  </a:cubicBezTo>
                  <a:lnTo>
                    <a:pt x="2378244" y="407485"/>
                  </a:lnTo>
                  <a:cubicBezTo>
                    <a:pt x="2378244" y="418917"/>
                    <a:pt x="2373703" y="429881"/>
                    <a:pt x="2365619" y="437964"/>
                  </a:cubicBezTo>
                  <a:cubicBezTo>
                    <a:pt x="2357536" y="446048"/>
                    <a:pt x="2346572" y="450589"/>
                    <a:pt x="2335140" y="450589"/>
                  </a:cubicBezTo>
                  <a:lnTo>
                    <a:pt x="43104" y="450589"/>
                  </a:lnTo>
                  <a:cubicBezTo>
                    <a:pt x="19298" y="450589"/>
                    <a:pt x="0" y="431291"/>
                    <a:pt x="0" y="407485"/>
                  </a:cubicBezTo>
                  <a:lnTo>
                    <a:pt x="0" y="43104"/>
                  </a:lnTo>
                  <a:cubicBezTo>
                    <a:pt x="0" y="31672"/>
                    <a:pt x="4541" y="20708"/>
                    <a:pt x="12625" y="12625"/>
                  </a:cubicBezTo>
                  <a:cubicBezTo>
                    <a:pt x="20708" y="4541"/>
                    <a:pt x="31672" y="0"/>
                    <a:pt x="43104" y="0"/>
                  </a:cubicBezTo>
                  <a:close/>
                </a:path>
              </a:pathLst>
            </a:custGeom>
            <a:solidFill>
              <a:srgbClr val="63B5DF"/>
            </a:solidFill>
            <a:ln w="57150">
              <a:solidFill>
                <a:srgbClr val="383838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462202" y="3332308"/>
            <a:ext cx="7093996" cy="1361182"/>
            <a:chOff x="0" y="0"/>
            <a:chExt cx="2348309" cy="45058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48309" cy="450589"/>
            </a:xfrm>
            <a:custGeom>
              <a:avLst/>
              <a:gdLst/>
              <a:ahLst/>
              <a:cxnLst/>
              <a:rect l="l" t="t" r="r" b="b"/>
              <a:pathLst>
                <a:path w="2348309" h="450589">
                  <a:moveTo>
                    <a:pt x="43653" y="0"/>
                  </a:moveTo>
                  <a:lnTo>
                    <a:pt x="2304656" y="0"/>
                  </a:lnTo>
                  <a:cubicBezTo>
                    <a:pt x="2328765" y="0"/>
                    <a:pt x="2348309" y="19544"/>
                    <a:pt x="2348309" y="43653"/>
                  </a:cubicBezTo>
                  <a:lnTo>
                    <a:pt x="2348309" y="406936"/>
                  </a:lnTo>
                  <a:cubicBezTo>
                    <a:pt x="2348309" y="431045"/>
                    <a:pt x="2328765" y="450589"/>
                    <a:pt x="2304656" y="450589"/>
                  </a:cubicBezTo>
                  <a:lnTo>
                    <a:pt x="43653" y="450589"/>
                  </a:lnTo>
                  <a:cubicBezTo>
                    <a:pt x="19544" y="450589"/>
                    <a:pt x="0" y="431045"/>
                    <a:pt x="0" y="406936"/>
                  </a:cubicBezTo>
                  <a:lnTo>
                    <a:pt x="0" y="43653"/>
                  </a:lnTo>
                  <a:cubicBezTo>
                    <a:pt x="0" y="19544"/>
                    <a:pt x="19544" y="0"/>
                    <a:pt x="43653" y="0"/>
                  </a:cubicBezTo>
                  <a:close/>
                </a:path>
              </a:pathLst>
            </a:custGeom>
            <a:solidFill>
              <a:srgbClr val="EFEFEF"/>
            </a:solidFill>
            <a:ln w="57150">
              <a:solidFill>
                <a:srgbClr val="383838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356115" y="1284288"/>
            <a:ext cx="11427425" cy="1720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99"/>
              </a:lnSpc>
            </a:pPr>
            <a:r>
              <a:rPr lang="en-US" sz="12999">
                <a:solidFill>
                  <a:srgbClr val="383838"/>
                </a:solidFill>
                <a:latin typeface="Wedges"/>
              </a:rPr>
              <a:t>THANK YOU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00409" y="3823335"/>
            <a:ext cx="6386436" cy="41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00"/>
              </a:lnSpc>
            </a:pPr>
            <a:r>
              <a:rPr lang="en-US" sz="3200">
                <a:solidFill>
                  <a:srgbClr val="383838"/>
                </a:solidFill>
                <a:latin typeface="Quicksand"/>
              </a:rPr>
              <a:t>SEE YOU IN THE NEXT CLASS!</a:t>
            </a:r>
          </a:p>
        </p:txBody>
      </p:sp>
      <p:sp>
        <p:nvSpPr>
          <p:cNvPr id="13" name="Freeform 13"/>
          <p:cNvSpPr/>
          <p:nvPr/>
        </p:nvSpPr>
        <p:spPr>
          <a:xfrm flipH="1">
            <a:off x="12722667" y="6017394"/>
            <a:ext cx="6015581" cy="4517154"/>
          </a:xfrm>
          <a:custGeom>
            <a:avLst/>
            <a:gdLst/>
            <a:ahLst/>
            <a:cxnLst/>
            <a:rect l="l" t="t" r="r" b="b"/>
            <a:pathLst>
              <a:path w="6015581" h="4517154">
                <a:moveTo>
                  <a:pt x="6015581" y="0"/>
                </a:moveTo>
                <a:lnTo>
                  <a:pt x="0" y="0"/>
                </a:lnTo>
                <a:lnTo>
                  <a:pt x="0" y="4517155"/>
                </a:lnTo>
                <a:lnTo>
                  <a:pt x="6015581" y="4517155"/>
                </a:lnTo>
                <a:lnTo>
                  <a:pt x="601558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776778" y="5504781"/>
            <a:ext cx="6160902" cy="6491372"/>
          </a:xfrm>
          <a:custGeom>
            <a:avLst/>
            <a:gdLst/>
            <a:ahLst/>
            <a:cxnLst/>
            <a:rect l="l" t="t" r="r" b="b"/>
            <a:pathLst>
              <a:path w="6160902" h="6491372">
                <a:moveTo>
                  <a:pt x="0" y="0"/>
                </a:moveTo>
                <a:lnTo>
                  <a:pt x="6160902" y="0"/>
                </a:lnTo>
                <a:lnTo>
                  <a:pt x="6160902" y="6491372"/>
                </a:lnTo>
                <a:lnTo>
                  <a:pt x="0" y="64913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583187" y="6017394"/>
            <a:ext cx="6015581" cy="4517154"/>
          </a:xfrm>
          <a:custGeom>
            <a:avLst/>
            <a:gdLst/>
            <a:ahLst/>
            <a:cxnLst/>
            <a:rect l="l" t="t" r="r" b="b"/>
            <a:pathLst>
              <a:path w="6015581" h="4517154">
                <a:moveTo>
                  <a:pt x="0" y="0"/>
                </a:moveTo>
                <a:lnTo>
                  <a:pt x="6015581" y="0"/>
                </a:lnTo>
                <a:lnTo>
                  <a:pt x="6015581" y="4517155"/>
                </a:lnTo>
                <a:lnTo>
                  <a:pt x="0" y="45171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350320" y="5143500"/>
            <a:ext cx="6316900" cy="6852653"/>
          </a:xfrm>
          <a:custGeom>
            <a:avLst/>
            <a:gdLst/>
            <a:ahLst/>
            <a:cxnLst/>
            <a:rect l="l" t="t" r="r" b="b"/>
            <a:pathLst>
              <a:path w="6316900" h="6852653">
                <a:moveTo>
                  <a:pt x="0" y="0"/>
                </a:moveTo>
                <a:lnTo>
                  <a:pt x="6316900" y="0"/>
                </a:lnTo>
                <a:lnTo>
                  <a:pt x="6316900" y="6852653"/>
                </a:lnTo>
                <a:lnTo>
                  <a:pt x="0" y="68526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 flipV="1">
            <a:off x="1028700" y="1014255"/>
            <a:ext cx="1792437" cy="1575104"/>
          </a:xfrm>
          <a:custGeom>
            <a:avLst/>
            <a:gdLst/>
            <a:ahLst/>
            <a:cxnLst/>
            <a:rect l="l" t="t" r="r" b="b"/>
            <a:pathLst>
              <a:path w="1792437" h="1575104">
                <a:moveTo>
                  <a:pt x="1792437" y="1575104"/>
                </a:moveTo>
                <a:lnTo>
                  <a:pt x="0" y="1575104"/>
                </a:lnTo>
                <a:lnTo>
                  <a:pt x="0" y="0"/>
                </a:lnTo>
                <a:lnTo>
                  <a:pt x="1792437" y="0"/>
                </a:lnTo>
                <a:lnTo>
                  <a:pt x="1792437" y="1575104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flipV="1">
            <a:off x="15466863" y="1014255"/>
            <a:ext cx="1792437" cy="1575104"/>
          </a:xfrm>
          <a:custGeom>
            <a:avLst/>
            <a:gdLst/>
            <a:ahLst/>
            <a:cxnLst/>
            <a:rect l="l" t="t" r="r" b="b"/>
            <a:pathLst>
              <a:path w="1792437" h="1575104">
                <a:moveTo>
                  <a:pt x="0" y="1575104"/>
                </a:moveTo>
                <a:lnTo>
                  <a:pt x="1792437" y="1575104"/>
                </a:lnTo>
                <a:lnTo>
                  <a:pt x="1792437" y="0"/>
                </a:lnTo>
                <a:lnTo>
                  <a:pt x="0" y="0"/>
                </a:lnTo>
                <a:lnTo>
                  <a:pt x="0" y="1575104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</Words>
  <Application>Microsoft Office PowerPoint</Application>
  <PresentationFormat>Custom</PresentationFormat>
  <Paragraphs>34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Wedges</vt:lpstr>
      <vt:lpstr>Calibri</vt:lpstr>
      <vt:lpstr>Arial</vt:lpstr>
      <vt:lpstr>Quicksand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English YEAR 6 Module 4</dc:title>
  <cp:lastModifiedBy>Madihah Rehana binti Ku Othman</cp:lastModifiedBy>
  <cp:revision>10</cp:revision>
  <dcterms:created xsi:type="dcterms:W3CDTF">2006-08-16T00:00:00Z</dcterms:created>
  <dcterms:modified xsi:type="dcterms:W3CDTF">2023-07-12T08:11:30Z</dcterms:modified>
  <dc:identifier>DAFlgRQVMGw</dc:identifier>
</cp:coreProperties>
</file>